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77" r:id="rId1"/>
  </p:sldMasterIdLst>
  <p:notesMasterIdLst>
    <p:notesMasterId r:id="rId52"/>
  </p:notesMasterIdLst>
  <p:sldIdLst>
    <p:sldId id="256" r:id="rId2"/>
    <p:sldId id="258" r:id="rId3"/>
    <p:sldId id="259" r:id="rId4"/>
    <p:sldId id="260" r:id="rId5"/>
    <p:sldId id="261" r:id="rId6"/>
    <p:sldId id="300" r:id="rId7"/>
    <p:sldId id="301" r:id="rId8"/>
    <p:sldId id="302" r:id="rId9"/>
    <p:sldId id="303" r:id="rId10"/>
    <p:sldId id="328" r:id="rId11"/>
    <p:sldId id="329" r:id="rId12"/>
    <p:sldId id="332" r:id="rId13"/>
    <p:sldId id="313" r:id="rId14"/>
    <p:sldId id="342" r:id="rId15"/>
    <p:sldId id="262" r:id="rId16"/>
    <p:sldId id="305" r:id="rId17"/>
    <p:sldId id="307" r:id="rId18"/>
    <p:sldId id="308" r:id="rId19"/>
    <p:sldId id="341" r:id="rId20"/>
    <p:sldId id="343" r:id="rId21"/>
    <p:sldId id="344" r:id="rId22"/>
    <p:sldId id="345" r:id="rId23"/>
    <p:sldId id="346" r:id="rId24"/>
    <p:sldId id="264" r:id="rId25"/>
    <p:sldId id="266" r:id="rId26"/>
    <p:sldId id="267" r:id="rId27"/>
    <p:sldId id="272" r:id="rId28"/>
    <p:sldId id="310" r:id="rId29"/>
    <p:sldId id="311" r:id="rId30"/>
    <p:sldId id="273" r:id="rId31"/>
    <p:sldId id="312" r:id="rId32"/>
    <p:sldId id="326" r:id="rId33"/>
    <p:sldId id="333" r:id="rId34"/>
    <p:sldId id="314" r:id="rId35"/>
    <p:sldId id="324" r:id="rId36"/>
    <p:sldId id="325" r:id="rId37"/>
    <p:sldId id="315" r:id="rId38"/>
    <p:sldId id="316" r:id="rId39"/>
    <p:sldId id="317" r:id="rId40"/>
    <p:sldId id="318" r:id="rId41"/>
    <p:sldId id="319" r:id="rId42"/>
    <p:sldId id="320" r:id="rId43"/>
    <p:sldId id="331" r:id="rId44"/>
    <p:sldId id="282" r:id="rId45"/>
    <p:sldId id="334" r:id="rId46"/>
    <p:sldId id="336" r:id="rId47"/>
    <p:sldId id="337" r:id="rId48"/>
    <p:sldId id="338" r:id="rId49"/>
    <p:sldId id="335" r:id="rId50"/>
    <p:sldId id="298" r:id="rId51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000000"/>
          </p15:clr>
        </p15:guide>
        <p15:guide id="2" pos="3840">
          <p15:clr>
            <a:srgbClr val="000000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3B65C34-F088-DB4D-AFB1-DC164DB2BFEB}" v="453" dt="2022-07-07T13:00:31.462"/>
  </p1510:revLst>
</p1510:revInfo>
</file>

<file path=ppt/tableStyles.xml><?xml version="1.0" encoding="utf-8"?>
<a:tblStyleLst xmlns:a="http://schemas.openxmlformats.org/drawingml/2006/main" def="{C27695B5-E17D-48A2-ABB6-138B4B5069DB}">
  <a:tblStyle styleId="{C27695B5-E17D-48A2-ABB6-138B4B5069DB}" styleName="Table_0">
    <a:wholeTbl>
      <a:tcTxStyle b="off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chemeClr val="accent6">
              <a:alpha val="20000"/>
            </a:schemeClr>
          </a:solidFill>
        </a:fill>
      </a:tcStyle>
    </a:band1V>
    <a:band2V>
      <a:tcTxStyle/>
      <a:tcStyle>
        <a:tcBdr/>
      </a:tcStyle>
    </a:band2V>
    <a:lastCol>
      <a:tcTxStyle b="on" i="off"/>
      <a:tcStyle>
        <a:tcBdr/>
      </a:tcStyle>
    </a:lastCol>
    <a:firstCol>
      <a:tcTxStyle b="on" i="off"/>
      <a:tcStyle>
        <a:tcBdr/>
      </a:tcStyle>
    </a:firstCol>
    <a:lastRow>
      <a:tcTxStyle b="on" i="off"/>
      <a:tcStyle>
        <a:tcBdr>
          <a:top>
            <a:ln w="127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/>
      <a:tcStyle>
        <a:tcBdr>
          <a:bottom>
            <a:ln w="127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EFEC8BBF-1B82-41EE-81C3-6903F0356867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FF6E8"/>
          </a:solidFill>
        </a:fill>
      </a:tcStyle>
    </a:wholeTbl>
    <a:band1H>
      <a:tcTxStyle/>
      <a:tcStyle>
        <a:tcBdr/>
        <a:fill>
          <a:solidFill>
            <a:srgbClr val="DDED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DDED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89984"/>
  </p:normalViewPr>
  <p:slideViewPr>
    <p:cSldViewPr snapToGrid="0">
      <p:cViewPr varScale="1">
        <p:scale>
          <a:sx n="97" d="100"/>
          <a:sy n="97" d="100"/>
        </p:scale>
        <p:origin x="1160" y="1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8" Type="http://schemas.microsoft.com/office/2015/10/relationships/revisionInfo" Target="revisionInfo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microsoft.com/office/2016/11/relationships/changesInfo" Target="changesInfos/changesInfo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ybey aksoy" userId="e22fd309-f3f0-466f-9fef-82d2531f2d52" providerId="ADAL" clId="{53B65C34-F088-DB4D-AFB1-DC164DB2BFEB}"/>
    <pc:docChg chg="undo redo custSel addSld delSld modSld">
      <pc:chgData name="aybey aksoy" userId="e22fd309-f3f0-466f-9fef-82d2531f2d52" providerId="ADAL" clId="{53B65C34-F088-DB4D-AFB1-DC164DB2BFEB}" dt="2022-07-07T13:23:21.504" v="2427" actId="1076"/>
      <pc:docMkLst>
        <pc:docMk/>
      </pc:docMkLst>
      <pc:sldChg chg="addSp delSp modSp mod">
        <pc:chgData name="aybey aksoy" userId="e22fd309-f3f0-466f-9fef-82d2531f2d52" providerId="ADAL" clId="{53B65C34-F088-DB4D-AFB1-DC164DB2BFEB}" dt="2022-07-07T10:38:57.191" v="1644" actId="1076"/>
        <pc:sldMkLst>
          <pc:docMk/>
          <pc:sldMk cId="0" sldId="256"/>
        </pc:sldMkLst>
        <pc:spChg chg="add del mod">
          <ac:chgData name="aybey aksoy" userId="e22fd309-f3f0-466f-9fef-82d2531f2d52" providerId="ADAL" clId="{53B65C34-F088-DB4D-AFB1-DC164DB2BFEB}" dt="2022-07-07T09:49:51.627" v="1223" actId="21"/>
          <ac:spMkLst>
            <pc:docMk/>
            <pc:sldMk cId="0" sldId="256"/>
            <ac:spMk id="4" creationId="{FFA70E49-628C-56E2-4D23-85EE63189E1C}"/>
          </ac:spMkLst>
        </pc:spChg>
        <pc:spChg chg="mod">
          <ac:chgData name="aybey aksoy" userId="e22fd309-f3f0-466f-9fef-82d2531f2d52" providerId="ADAL" clId="{53B65C34-F088-DB4D-AFB1-DC164DB2BFEB}" dt="2022-07-07T10:01:45.057" v="1266" actId="20577"/>
          <ac:spMkLst>
            <pc:docMk/>
            <pc:sldMk cId="0" sldId="256"/>
            <ac:spMk id="6" creationId="{FD55D25B-2E87-F945-251A-FD54947821F0}"/>
          </ac:spMkLst>
        </pc:spChg>
        <pc:spChg chg="add del mod">
          <ac:chgData name="aybey aksoy" userId="e22fd309-f3f0-466f-9fef-82d2531f2d52" providerId="ADAL" clId="{53B65C34-F088-DB4D-AFB1-DC164DB2BFEB}" dt="2022-07-07T09:49:55.649" v="1229" actId="14100"/>
          <ac:spMkLst>
            <pc:docMk/>
            <pc:sldMk cId="0" sldId="256"/>
            <ac:spMk id="79231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09:42:39.532" v="59" actId="478"/>
          <ac:picMkLst>
            <pc:docMk/>
            <pc:sldMk cId="0" sldId="256"/>
            <ac:picMk id="2" creationId="{1877AE39-3994-7A98-34CD-3C534E8CB9C3}"/>
          </ac:picMkLst>
        </pc:picChg>
        <pc:picChg chg="add del mod">
          <ac:chgData name="aybey aksoy" userId="e22fd309-f3f0-466f-9fef-82d2531f2d52" providerId="ADAL" clId="{53B65C34-F088-DB4D-AFB1-DC164DB2BFEB}" dt="2022-07-07T09:49:56.136" v="1230"/>
          <ac:picMkLst>
            <pc:docMk/>
            <pc:sldMk cId="0" sldId="256"/>
            <ac:picMk id="2" creationId="{9B44A0AF-B775-69E6-E152-5893F39759CA}"/>
          </ac:picMkLst>
        </pc:picChg>
        <pc:picChg chg="add mod">
          <ac:chgData name="aybey aksoy" userId="e22fd309-f3f0-466f-9fef-82d2531f2d52" providerId="ADAL" clId="{53B65C34-F088-DB4D-AFB1-DC164DB2BFEB}" dt="2022-07-07T09:51:06.848" v="1250" actId="1076"/>
          <ac:picMkLst>
            <pc:docMk/>
            <pc:sldMk cId="0" sldId="256"/>
            <ac:picMk id="3" creationId="{3C2F7BD7-FDD8-1D45-4385-45EA4C93DF62}"/>
          </ac:picMkLst>
        </pc:picChg>
        <pc:picChg chg="add mod">
          <ac:chgData name="aybey aksoy" userId="e22fd309-f3f0-466f-9fef-82d2531f2d52" providerId="ADAL" clId="{53B65C34-F088-DB4D-AFB1-DC164DB2BFEB}" dt="2022-07-07T09:51:02.646" v="1249" actId="14100"/>
          <ac:picMkLst>
            <pc:docMk/>
            <pc:sldMk cId="0" sldId="256"/>
            <ac:picMk id="5" creationId="{3B4D047A-0466-4DB0-49D0-F53804FC0F4B}"/>
          </ac:picMkLst>
        </pc:picChg>
        <pc:picChg chg="add del mod">
          <ac:chgData name="aybey aksoy" userId="e22fd309-f3f0-466f-9fef-82d2531f2d52" providerId="ADAL" clId="{53B65C34-F088-DB4D-AFB1-DC164DB2BFEB}" dt="2022-07-07T10:38:31.192" v="1637" actId="21"/>
          <ac:picMkLst>
            <pc:docMk/>
            <pc:sldMk cId="0" sldId="256"/>
            <ac:picMk id="7" creationId="{FA199E7A-C6CC-60EE-7D88-436941A868F8}"/>
          </ac:picMkLst>
        </pc:picChg>
        <pc:picChg chg="add del mod">
          <ac:chgData name="aybey aksoy" userId="e22fd309-f3f0-466f-9fef-82d2531f2d52" providerId="ADAL" clId="{53B65C34-F088-DB4D-AFB1-DC164DB2BFEB}" dt="2022-07-07T10:38:35.202" v="1639" actId="21"/>
          <ac:picMkLst>
            <pc:docMk/>
            <pc:sldMk cId="0" sldId="256"/>
            <ac:picMk id="13" creationId="{10B355CF-F223-E611-3B79-6F849347DC04}"/>
          </ac:picMkLst>
        </pc:picChg>
        <pc:picChg chg="add mod">
          <ac:chgData name="aybey aksoy" userId="e22fd309-f3f0-466f-9fef-82d2531f2d52" providerId="ADAL" clId="{53B65C34-F088-DB4D-AFB1-DC164DB2BFEB}" dt="2022-07-07T10:38:57.191" v="1644" actId="1076"/>
          <ac:picMkLst>
            <pc:docMk/>
            <pc:sldMk cId="0" sldId="256"/>
            <ac:picMk id="14" creationId="{1FAA8ADC-760A-077A-C3EB-3768EC953358}"/>
          </ac:picMkLst>
        </pc:picChg>
        <pc:picChg chg="add del mod">
          <ac:chgData name="aybey aksoy" userId="e22fd309-f3f0-466f-9fef-82d2531f2d52" providerId="ADAL" clId="{53B65C34-F088-DB4D-AFB1-DC164DB2BFEB}" dt="2022-07-07T09:50:01.956" v="1233" actId="21"/>
          <ac:picMkLst>
            <pc:docMk/>
            <pc:sldMk cId="0" sldId="256"/>
            <ac:picMk id="1026" creationId="{2F13D60A-AD6A-D03F-B618-ADECD11ECBB1}"/>
          </ac:picMkLst>
        </pc:picChg>
        <pc:picChg chg="add del mod">
          <ac:chgData name="aybey aksoy" userId="e22fd309-f3f0-466f-9fef-82d2531f2d52" providerId="ADAL" clId="{53B65C34-F088-DB4D-AFB1-DC164DB2BFEB}" dt="2022-07-07T10:01:26.862" v="1254"/>
          <ac:picMkLst>
            <pc:docMk/>
            <pc:sldMk cId="0" sldId="256"/>
            <ac:picMk id="1028" creationId="{ED63AB03-4580-1949-345C-0CA58DA89F53}"/>
          </ac:picMkLst>
        </pc:picChg>
        <pc:picChg chg="del">
          <ac:chgData name="aybey aksoy" userId="e22fd309-f3f0-466f-9fef-82d2531f2d52" providerId="ADAL" clId="{53B65C34-F088-DB4D-AFB1-DC164DB2BFEB}" dt="2022-07-06T09:41:53.105" v="51" actId="478"/>
          <ac:picMkLst>
            <pc:docMk/>
            <pc:sldMk cId="0" sldId="256"/>
            <ac:picMk id="79235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42:12.133" v="58" actId="21"/>
          <ac:picMkLst>
            <pc:docMk/>
            <pc:sldMk cId="0" sldId="256"/>
            <ac:picMk id="79236" creationId="{00000000-0000-0000-0000-000000000000}"/>
          </ac:picMkLst>
        </pc:picChg>
      </pc:sldChg>
      <pc:sldChg chg="del">
        <pc:chgData name="aybey aksoy" userId="e22fd309-f3f0-466f-9fef-82d2531f2d52" providerId="ADAL" clId="{53B65C34-F088-DB4D-AFB1-DC164DB2BFEB}" dt="2022-07-06T10:53:41.154" v="984" actId="2696"/>
        <pc:sldMkLst>
          <pc:docMk/>
          <pc:sldMk cId="0" sldId="257"/>
        </pc:sldMkLst>
      </pc:sldChg>
      <pc:sldChg chg="addSp delSp modSp mod">
        <pc:chgData name="aybey aksoy" userId="e22fd309-f3f0-466f-9fef-82d2531f2d52" providerId="ADAL" clId="{53B65C34-F088-DB4D-AFB1-DC164DB2BFEB}" dt="2022-07-06T10:54:02.008" v="988" actId="1076"/>
        <pc:sldMkLst>
          <pc:docMk/>
          <pc:sldMk cId="0" sldId="258"/>
        </pc:sldMkLst>
        <pc:spChg chg="add">
          <ac:chgData name="aybey aksoy" userId="e22fd309-f3f0-466f-9fef-82d2531f2d52" providerId="ADAL" clId="{53B65C34-F088-DB4D-AFB1-DC164DB2BFEB}" dt="2022-07-06T09:44:03.929" v="70"/>
          <ac:spMkLst>
            <pc:docMk/>
            <pc:sldMk cId="0" sldId="258"/>
            <ac:spMk id="2" creationId="{9889F4F5-3CAA-0FB2-7AD1-472315AFBA20}"/>
          </ac:spMkLst>
        </pc:spChg>
        <pc:spChg chg="add mod">
          <ac:chgData name="aybey aksoy" userId="e22fd309-f3f0-466f-9fef-82d2531f2d52" providerId="ADAL" clId="{53B65C34-F088-DB4D-AFB1-DC164DB2BFEB}" dt="2022-07-06T09:44:43.564" v="95" actId="1076"/>
          <ac:spMkLst>
            <pc:docMk/>
            <pc:sldMk cId="0" sldId="258"/>
            <ac:spMk id="4" creationId="{F214F6F7-C471-D8EF-FDA8-8C786170B911}"/>
          </ac:spMkLst>
        </pc:spChg>
        <pc:spChg chg="add del">
          <ac:chgData name="aybey aksoy" userId="e22fd309-f3f0-466f-9fef-82d2531f2d52" providerId="ADAL" clId="{53B65C34-F088-DB4D-AFB1-DC164DB2BFEB}" dt="2022-07-06T09:43:55.876" v="69" actId="21"/>
          <ac:spMkLst>
            <pc:docMk/>
            <pc:sldMk cId="0" sldId="258"/>
            <ac:spMk id="79252" creationId="{00000000-0000-0000-0000-000000000000}"/>
          </ac:spMkLst>
        </pc:spChg>
        <pc:spChg chg="del">
          <ac:chgData name="aybey aksoy" userId="e22fd309-f3f0-466f-9fef-82d2531f2d52" providerId="ADAL" clId="{53B65C34-F088-DB4D-AFB1-DC164DB2BFEB}" dt="2022-07-06T09:44:14.543" v="73" actId="478"/>
          <ac:spMkLst>
            <pc:docMk/>
            <pc:sldMk cId="0" sldId="258"/>
            <ac:spMk id="79253" creationId="{00000000-0000-0000-0000-000000000000}"/>
          </ac:spMkLst>
        </pc:spChg>
        <pc:spChg chg="del mod">
          <ac:chgData name="aybey aksoy" userId="e22fd309-f3f0-466f-9fef-82d2531f2d52" providerId="ADAL" clId="{53B65C34-F088-DB4D-AFB1-DC164DB2BFEB}" dt="2022-07-06T09:44:13.300" v="72" actId="478"/>
          <ac:spMkLst>
            <pc:docMk/>
            <pc:sldMk cId="0" sldId="258"/>
            <ac:spMk id="7925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09:43:09.322" v="63" actId="20577"/>
          <ac:spMkLst>
            <pc:docMk/>
            <pc:sldMk cId="0" sldId="258"/>
            <ac:spMk id="79259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09:44:25.017" v="76" actId="1076"/>
          <ac:picMkLst>
            <pc:docMk/>
            <pc:sldMk cId="0" sldId="258"/>
            <ac:picMk id="3" creationId="{9036CA8F-F2DD-33E8-C121-03208225F6AA}"/>
          </ac:picMkLst>
        </pc:picChg>
        <pc:picChg chg="add del mod">
          <ac:chgData name="aybey aksoy" userId="e22fd309-f3f0-466f-9fef-82d2531f2d52" providerId="ADAL" clId="{53B65C34-F088-DB4D-AFB1-DC164DB2BFEB}" dt="2022-07-06T09:43:45.510" v="66"/>
          <ac:picMkLst>
            <pc:docMk/>
            <pc:sldMk cId="0" sldId="258"/>
            <ac:picMk id="15" creationId="{6173872A-73AA-7FE0-2AEB-6D4C6A08557D}"/>
          </ac:picMkLst>
        </pc:picChg>
        <pc:picChg chg="add mod">
          <ac:chgData name="aybey aksoy" userId="e22fd309-f3f0-466f-9fef-82d2531f2d52" providerId="ADAL" clId="{53B65C34-F088-DB4D-AFB1-DC164DB2BFEB}" dt="2022-07-06T09:43:52.302" v="68"/>
          <ac:picMkLst>
            <pc:docMk/>
            <pc:sldMk cId="0" sldId="258"/>
            <ac:picMk id="16" creationId="{4BEC0010-EEE7-898C-D845-E4210D081E0D}"/>
          </ac:picMkLst>
        </pc:picChg>
        <pc:picChg chg="add mod">
          <ac:chgData name="aybey aksoy" userId="e22fd309-f3f0-466f-9fef-82d2531f2d52" providerId="ADAL" clId="{53B65C34-F088-DB4D-AFB1-DC164DB2BFEB}" dt="2022-07-06T10:54:02.008" v="988" actId="1076"/>
          <ac:picMkLst>
            <pc:docMk/>
            <pc:sldMk cId="0" sldId="258"/>
            <ac:picMk id="2052" creationId="{7225A1DC-DDF0-F2CC-C9C3-85BC62596958}"/>
          </ac:picMkLst>
        </pc:picChg>
        <pc:picChg chg="del">
          <ac:chgData name="aybey aksoy" userId="e22fd309-f3f0-466f-9fef-82d2531f2d52" providerId="ADAL" clId="{53B65C34-F088-DB4D-AFB1-DC164DB2BFEB}" dt="2022-07-06T10:53:47.164" v="985" actId="21"/>
          <ac:picMkLst>
            <pc:docMk/>
            <pc:sldMk cId="0" sldId="258"/>
            <ac:picMk id="79257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43:36.993" v="64" actId="21"/>
          <ac:picMkLst>
            <pc:docMk/>
            <pc:sldMk cId="0" sldId="258"/>
            <ac:picMk id="79258" creationId="{00000000-0000-0000-0000-000000000000}"/>
          </ac:picMkLst>
        </pc:picChg>
      </pc:sldChg>
      <pc:sldChg chg="addSp delSp modSp mod">
        <pc:chgData name="aybey aksoy" userId="e22fd309-f3f0-466f-9fef-82d2531f2d52" providerId="ADAL" clId="{53B65C34-F088-DB4D-AFB1-DC164DB2BFEB}" dt="2022-07-06T10:54:16.782" v="993" actId="14100"/>
        <pc:sldMkLst>
          <pc:docMk/>
          <pc:sldMk cId="0" sldId="259"/>
        </pc:sldMkLst>
        <pc:spChg chg="mod">
          <ac:chgData name="aybey aksoy" userId="e22fd309-f3f0-466f-9fef-82d2531f2d52" providerId="ADAL" clId="{53B65C34-F088-DB4D-AFB1-DC164DB2BFEB}" dt="2022-07-06T09:48:44.416" v="143" actId="20577"/>
          <ac:spMkLst>
            <pc:docMk/>
            <pc:sldMk cId="0" sldId="259"/>
            <ac:spMk id="2" creationId="{00000000-0000-0000-0000-000000000000}"/>
          </ac:spMkLst>
        </pc:spChg>
        <pc:spChg chg="add mod">
          <ac:chgData name="aybey aksoy" userId="e22fd309-f3f0-466f-9fef-82d2531f2d52" providerId="ADAL" clId="{53B65C34-F088-DB4D-AFB1-DC164DB2BFEB}" dt="2022-07-06T09:48:38.391" v="142" actId="27636"/>
          <ac:spMkLst>
            <pc:docMk/>
            <pc:sldMk cId="0" sldId="259"/>
            <ac:spMk id="4" creationId="{E37251BC-B65C-2F0A-B028-6DADB6720BC2}"/>
          </ac:spMkLst>
        </pc:spChg>
        <pc:spChg chg="add del">
          <ac:chgData name="aybey aksoy" userId="e22fd309-f3f0-466f-9fef-82d2531f2d52" providerId="ADAL" clId="{53B65C34-F088-DB4D-AFB1-DC164DB2BFEB}" dt="2022-07-06T09:48:49.464" v="145" actId="22"/>
          <ac:spMkLst>
            <pc:docMk/>
            <pc:sldMk cId="0" sldId="259"/>
            <ac:spMk id="20" creationId="{9943EE1E-F912-130E-9F68-69628598F401}"/>
          </ac:spMkLst>
        </pc:spChg>
        <pc:spChg chg="add mod">
          <ac:chgData name="aybey aksoy" userId="e22fd309-f3f0-466f-9fef-82d2531f2d52" providerId="ADAL" clId="{53B65C34-F088-DB4D-AFB1-DC164DB2BFEB}" dt="2022-07-06T09:50:27.493" v="175" actId="1076"/>
          <ac:spMkLst>
            <pc:docMk/>
            <pc:sldMk cId="0" sldId="259"/>
            <ac:spMk id="22" creationId="{C2A6704D-C5E9-1EC8-E759-8A81E770625E}"/>
          </ac:spMkLst>
        </pc:spChg>
        <pc:spChg chg="del mod">
          <ac:chgData name="aybey aksoy" userId="e22fd309-f3f0-466f-9fef-82d2531f2d52" providerId="ADAL" clId="{53B65C34-F088-DB4D-AFB1-DC164DB2BFEB}" dt="2022-07-06T09:47:14.423" v="140" actId="478"/>
          <ac:spMkLst>
            <pc:docMk/>
            <pc:sldMk cId="0" sldId="259"/>
            <ac:spMk id="79269" creationId="{00000000-0000-0000-0000-000000000000}"/>
          </ac:spMkLst>
        </pc:spChg>
        <pc:spChg chg="del mod">
          <ac:chgData name="aybey aksoy" userId="e22fd309-f3f0-466f-9fef-82d2531f2d52" providerId="ADAL" clId="{53B65C34-F088-DB4D-AFB1-DC164DB2BFEB}" dt="2022-07-06T09:47:10.055" v="131" actId="478"/>
          <ac:spMkLst>
            <pc:docMk/>
            <pc:sldMk cId="0" sldId="259"/>
            <ac:spMk id="79270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09:50:22.656" v="174" actId="14100"/>
          <ac:spMkLst>
            <pc:docMk/>
            <pc:sldMk cId="0" sldId="259"/>
            <ac:spMk id="7927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09:46:30.440" v="118" actId="20577"/>
          <ac:spMkLst>
            <pc:docMk/>
            <pc:sldMk cId="0" sldId="259"/>
            <ac:spMk id="79280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09:46:54.410" v="128" actId="14100"/>
          <ac:picMkLst>
            <pc:docMk/>
            <pc:sldMk cId="0" sldId="259"/>
            <ac:picMk id="3074" creationId="{98760FC1-F598-7C9E-048F-57068AD3C9C5}"/>
          </ac:picMkLst>
        </pc:picChg>
        <pc:picChg chg="add mod">
          <ac:chgData name="aybey aksoy" userId="e22fd309-f3f0-466f-9fef-82d2531f2d52" providerId="ADAL" clId="{53B65C34-F088-DB4D-AFB1-DC164DB2BFEB}" dt="2022-07-06T10:54:16.782" v="993" actId="14100"/>
          <ac:picMkLst>
            <pc:docMk/>
            <pc:sldMk cId="0" sldId="259"/>
            <ac:picMk id="3076" creationId="{81DE6559-8169-7FC0-E60D-8B9379A5B093}"/>
          </ac:picMkLst>
        </pc:picChg>
        <pc:picChg chg="del">
          <ac:chgData name="aybey aksoy" userId="e22fd309-f3f0-466f-9fef-82d2531f2d52" providerId="ADAL" clId="{53B65C34-F088-DB4D-AFB1-DC164DB2BFEB}" dt="2022-07-06T09:46:32.585" v="119" actId="478"/>
          <ac:picMkLst>
            <pc:docMk/>
            <pc:sldMk cId="0" sldId="259"/>
            <ac:picMk id="79272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46:33.234" v="120" actId="478"/>
          <ac:picMkLst>
            <pc:docMk/>
            <pc:sldMk cId="0" sldId="259"/>
            <ac:picMk id="79273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54:06.422" v="989" actId="21"/>
          <ac:picMkLst>
            <pc:docMk/>
            <pc:sldMk cId="0" sldId="259"/>
            <ac:picMk id="79281" creationId="{00000000-0000-0000-0000-000000000000}"/>
          </ac:picMkLst>
        </pc:picChg>
      </pc:sldChg>
      <pc:sldChg chg="addSp delSp modSp mod">
        <pc:chgData name="aybey aksoy" userId="e22fd309-f3f0-466f-9fef-82d2531f2d52" providerId="ADAL" clId="{53B65C34-F088-DB4D-AFB1-DC164DB2BFEB}" dt="2022-07-07T12:08:13.052" v="2344" actId="115"/>
        <pc:sldMkLst>
          <pc:docMk/>
          <pc:sldMk cId="0" sldId="260"/>
        </pc:sldMkLst>
        <pc:spChg chg="add del mod">
          <ac:chgData name="aybey aksoy" userId="e22fd309-f3f0-466f-9fef-82d2531f2d52" providerId="ADAL" clId="{53B65C34-F088-DB4D-AFB1-DC164DB2BFEB}" dt="2022-07-06T09:52:35.869" v="212" actId="21"/>
          <ac:spMkLst>
            <pc:docMk/>
            <pc:sldMk cId="0" sldId="260"/>
            <ac:spMk id="3" creationId="{BA770876-C1C2-6131-3847-8010A77293C6}"/>
          </ac:spMkLst>
        </pc:spChg>
        <pc:spChg chg="add del mod">
          <ac:chgData name="aybey aksoy" userId="e22fd309-f3f0-466f-9fef-82d2531f2d52" providerId="ADAL" clId="{53B65C34-F088-DB4D-AFB1-DC164DB2BFEB}" dt="2022-07-06T09:52:37.864" v="213" actId="21"/>
          <ac:spMkLst>
            <pc:docMk/>
            <pc:sldMk cId="0" sldId="260"/>
            <ac:spMk id="5" creationId="{F3C2AF3E-F420-867E-CF9F-5A0AF65C9698}"/>
          </ac:spMkLst>
        </pc:spChg>
        <pc:spChg chg="del mod">
          <ac:chgData name="aybey aksoy" userId="e22fd309-f3f0-466f-9fef-82d2531f2d52" providerId="ADAL" clId="{53B65C34-F088-DB4D-AFB1-DC164DB2BFEB}" dt="2022-07-06T09:53:40.898" v="235" actId="478"/>
          <ac:spMkLst>
            <pc:docMk/>
            <pc:sldMk cId="0" sldId="260"/>
            <ac:spMk id="79286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09:53:38.941" v="233" actId="20577"/>
          <ac:spMkLst>
            <pc:docMk/>
            <pc:sldMk cId="0" sldId="260"/>
            <ac:spMk id="79287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09:51:41.838" v="209" actId="20577"/>
          <ac:spMkLst>
            <pc:docMk/>
            <pc:sldMk cId="0" sldId="260"/>
            <ac:spMk id="7929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2:08:13.052" v="2344" actId="115"/>
          <ac:spMkLst>
            <pc:docMk/>
            <pc:sldMk cId="0" sldId="260"/>
            <ac:spMk id="7929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09:52:58.397" v="215" actId="14100"/>
          <ac:picMkLst>
            <pc:docMk/>
            <pc:sldMk cId="0" sldId="260"/>
            <ac:picMk id="6" creationId="{545E47F7-0A26-AF63-79E1-074906035C2A}"/>
          </ac:picMkLst>
        </pc:picChg>
        <pc:picChg chg="add mod">
          <ac:chgData name="aybey aksoy" userId="e22fd309-f3f0-466f-9fef-82d2531f2d52" providerId="ADAL" clId="{53B65C34-F088-DB4D-AFB1-DC164DB2BFEB}" dt="2022-07-06T09:53:29.367" v="222" actId="14100"/>
          <ac:picMkLst>
            <pc:docMk/>
            <pc:sldMk cId="0" sldId="260"/>
            <ac:picMk id="4098" creationId="{552111BF-372B-5CCC-E62B-8CC18E7C41CB}"/>
          </ac:picMkLst>
        </pc:picChg>
        <pc:picChg chg="add mod">
          <ac:chgData name="aybey aksoy" userId="e22fd309-f3f0-466f-9fef-82d2531f2d52" providerId="ADAL" clId="{53B65C34-F088-DB4D-AFB1-DC164DB2BFEB}" dt="2022-07-06T10:54:24.643" v="996" actId="1076"/>
          <ac:picMkLst>
            <pc:docMk/>
            <pc:sldMk cId="0" sldId="260"/>
            <ac:picMk id="4100" creationId="{3E561329-5A8A-F464-3D37-14B034159741}"/>
          </ac:picMkLst>
        </pc:picChg>
        <pc:picChg chg="del">
          <ac:chgData name="aybey aksoy" userId="e22fd309-f3f0-466f-9fef-82d2531f2d52" providerId="ADAL" clId="{53B65C34-F088-DB4D-AFB1-DC164DB2BFEB}" dt="2022-07-06T09:53:02.238" v="216" actId="21"/>
          <ac:picMkLst>
            <pc:docMk/>
            <pc:sldMk cId="0" sldId="260"/>
            <ac:picMk id="79295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52:24.879" v="210" actId="478"/>
          <ac:picMkLst>
            <pc:docMk/>
            <pc:sldMk cId="0" sldId="260"/>
            <ac:picMk id="79297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52:25.772" v="211" actId="478"/>
          <ac:picMkLst>
            <pc:docMk/>
            <pc:sldMk cId="0" sldId="260"/>
            <ac:picMk id="79298" creationId="{00000000-0000-0000-0000-000000000000}"/>
          </ac:picMkLst>
        </pc:picChg>
      </pc:sldChg>
      <pc:sldChg chg="addSp delSp modSp mod">
        <pc:chgData name="aybey aksoy" userId="e22fd309-f3f0-466f-9fef-82d2531f2d52" providerId="ADAL" clId="{53B65C34-F088-DB4D-AFB1-DC164DB2BFEB}" dt="2022-07-07T11:57:23.907" v="2259" actId="1076"/>
        <pc:sldMkLst>
          <pc:docMk/>
          <pc:sldMk cId="0" sldId="261"/>
        </pc:sldMkLst>
        <pc:spChg chg="add del mod">
          <ac:chgData name="aybey aksoy" userId="e22fd309-f3f0-466f-9fef-82d2531f2d52" providerId="ADAL" clId="{53B65C34-F088-DB4D-AFB1-DC164DB2BFEB}" dt="2022-07-07T10:39:16.772" v="1646"/>
          <ac:spMkLst>
            <pc:docMk/>
            <pc:sldMk cId="0" sldId="261"/>
            <ac:spMk id="2" creationId="{76C1F23B-C9DA-6BB5-98FC-D67F5EA950C6}"/>
          </ac:spMkLst>
        </pc:spChg>
        <pc:spChg chg="add del mod">
          <ac:chgData name="aybey aksoy" userId="e22fd309-f3f0-466f-9fef-82d2531f2d52" providerId="ADAL" clId="{53B65C34-F088-DB4D-AFB1-DC164DB2BFEB}" dt="2022-07-07T10:39:25.001" v="1648"/>
          <ac:spMkLst>
            <pc:docMk/>
            <pc:sldMk cId="0" sldId="261"/>
            <ac:spMk id="3" creationId="{28478CB0-8D25-774A-32E8-781B8959679E}"/>
          </ac:spMkLst>
        </pc:spChg>
        <pc:spChg chg="add del mod">
          <ac:chgData name="aybey aksoy" userId="e22fd309-f3f0-466f-9fef-82d2531f2d52" providerId="ADAL" clId="{53B65C34-F088-DB4D-AFB1-DC164DB2BFEB}" dt="2022-07-06T09:58:15.441" v="258"/>
          <ac:spMkLst>
            <pc:docMk/>
            <pc:sldMk cId="0" sldId="261"/>
            <ac:spMk id="3" creationId="{AAA1A5B8-1790-3FEB-9BA4-984DE6D6BB08}"/>
          </ac:spMkLst>
        </pc:spChg>
        <pc:spChg chg="add mod">
          <ac:chgData name="aybey aksoy" userId="e22fd309-f3f0-466f-9fef-82d2531f2d52" providerId="ADAL" clId="{53B65C34-F088-DB4D-AFB1-DC164DB2BFEB}" dt="2022-07-07T11:57:23.907" v="2259" actId="1076"/>
          <ac:spMkLst>
            <pc:docMk/>
            <pc:sldMk cId="0" sldId="261"/>
            <ac:spMk id="4" creationId="{B7E8D617-DAB0-705E-E607-24B90A34AB67}"/>
          </ac:spMkLst>
        </pc:spChg>
        <pc:spChg chg="mod">
          <ac:chgData name="aybey aksoy" userId="e22fd309-f3f0-466f-9fef-82d2531f2d52" providerId="ADAL" clId="{53B65C34-F088-DB4D-AFB1-DC164DB2BFEB}" dt="2022-07-06T09:57:20.354" v="251" actId="27636"/>
          <ac:spMkLst>
            <pc:docMk/>
            <pc:sldMk cId="0" sldId="261"/>
            <ac:spMk id="7930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31.541" v="1149" actId="20577"/>
          <ac:spMkLst>
            <pc:docMk/>
            <pc:sldMk cId="0" sldId="261"/>
            <ac:spMk id="793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34.632" v="1161" actId="20577"/>
          <ac:spMkLst>
            <pc:docMk/>
            <pc:sldMk cId="0" sldId="261"/>
            <ac:spMk id="79306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7T10:39:19.033" v="1647" actId="21"/>
          <ac:picMkLst>
            <pc:docMk/>
            <pc:sldMk cId="0" sldId="261"/>
            <ac:picMk id="16" creationId="{4AAD5DE8-ACF6-A749-E56E-139ADB7AFC77}"/>
          </ac:picMkLst>
        </pc:picChg>
        <pc:picChg chg="add mod">
          <ac:chgData name="aybey aksoy" userId="e22fd309-f3f0-466f-9fef-82d2531f2d52" providerId="ADAL" clId="{53B65C34-F088-DB4D-AFB1-DC164DB2BFEB}" dt="2022-07-07T10:39:32.030" v="1651" actId="14100"/>
          <ac:picMkLst>
            <pc:docMk/>
            <pc:sldMk cId="0" sldId="261"/>
            <ac:picMk id="18" creationId="{A37CEB18-AF5E-F50D-8ABB-6EFCBC5430C0}"/>
          </ac:picMkLst>
        </pc:picChg>
        <pc:picChg chg="add mod">
          <ac:chgData name="aybey aksoy" userId="e22fd309-f3f0-466f-9fef-82d2531f2d52" providerId="ADAL" clId="{53B65C34-F088-DB4D-AFB1-DC164DB2BFEB}" dt="2022-07-06T09:57:56.512" v="255" actId="1076"/>
          <ac:picMkLst>
            <pc:docMk/>
            <pc:sldMk cId="0" sldId="261"/>
            <ac:picMk id="5122" creationId="{0AECB75B-A2F5-B5A4-4F5F-EA1B5D8BF181}"/>
          </ac:picMkLst>
        </pc:picChg>
        <pc:picChg chg="add del mod">
          <ac:chgData name="aybey aksoy" userId="e22fd309-f3f0-466f-9fef-82d2531f2d52" providerId="ADAL" clId="{53B65C34-F088-DB4D-AFB1-DC164DB2BFEB}" dt="2022-07-07T10:39:15.022" v="1645" actId="21"/>
          <ac:picMkLst>
            <pc:docMk/>
            <pc:sldMk cId="0" sldId="261"/>
            <ac:picMk id="5124" creationId="{A89F4D4C-459E-B601-70F6-B6439C802BEF}"/>
          </ac:picMkLst>
        </pc:picChg>
        <pc:picChg chg="del">
          <ac:chgData name="aybey aksoy" userId="e22fd309-f3f0-466f-9fef-82d2531f2d52" providerId="ADAL" clId="{53B65C34-F088-DB4D-AFB1-DC164DB2BFEB}" dt="2022-07-06T09:57:51.209" v="252" actId="478"/>
          <ac:picMkLst>
            <pc:docMk/>
            <pc:sldMk cId="0" sldId="261"/>
            <ac:picMk id="79310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58:13.240" v="257" actId="478"/>
          <ac:picMkLst>
            <pc:docMk/>
            <pc:sldMk cId="0" sldId="261"/>
            <ac:picMk id="79316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09:58:12.574" v="256" actId="478"/>
          <ac:picMkLst>
            <pc:docMk/>
            <pc:sldMk cId="0" sldId="261"/>
            <ac:picMk id="79317" creationId="{00000000-0000-0000-0000-000000000000}"/>
          </ac:picMkLst>
        </pc:picChg>
      </pc:sldChg>
      <pc:sldChg chg="addSp delSp modSp mod">
        <pc:chgData name="aybey aksoy" userId="e22fd309-f3f0-466f-9fef-82d2531f2d52" providerId="ADAL" clId="{53B65C34-F088-DB4D-AFB1-DC164DB2BFEB}" dt="2022-07-07T11:57:59.030" v="2262" actId="20577"/>
        <pc:sldMkLst>
          <pc:docMk/>
          <pc:sldMk cId="0" sldId="262"/>
        </pc:sldMkLst>
        <pc:spChg chg="add del mod">
          <ac:chgData name="aybey aksoy" userId="e22fd309-f3f0-466f-9fef-82d2531f2d52" providerId="ADAL" clId="{53B65C34-F088-DB4D-AFB1-DC164DB2BFEB}" dt="2022-07-06T10:04:22.575" v="310"/>
          <ac:spMkLst>
            <pc:docMk/>
            <pc:sldMk cId="0" sldId="262"/>
            <ac:spMk id="2" creationId="{3EE3AE60-1FF5-38C7-8D2F-6A017DCA0240}"/>
          </ac:spMkLst>
        </pc:spChg>
        <pc:spChg chg="add del">
          <ac:chgData name="aybey aksoy" userId="e22fd309-f3f0-466f-9fef-82d2531f2d52" providerId="ADAL" clId="{53B65C34-F088-DB4D-AFB1-DC164DB2BFEB}" dt="2022-07-06T10:04:22.248" v="308" actId="22"/>
          <ac:spMkLst>
            <pc:docMk/>
            <pc:sldMk cId="0" sldId="262"/>
            <ac:spMk id="18" creationId="{DAF84F34-7655-CBA9-CA2A-ACF34E31311A}"/>
          </ac:spMkLst>
        </pc:spChg>
        <pc:spChg chg="add mod">
          <ac:chgData name="aybey aksoy" userId="e22fd309-f3f0-466f-9fef-82d2531f2d52" providerId="ADAL" clId="{53B65C34-F088-DB4D-AFB1-DC164DB2BFEB}" dt="2022-07-07T11:57:59.030" v="2262" actId="20577"/>
          <ac:spMkLst>
            <pc:docMk/>
            <pc:sldMk cId="0" sldId="262"/>
            <ac:spMk id="20" creationId="{DACE6D9B-73D2-3EF3-7DBE-BD15ED0033D0}"/>
          </ac:spMkLst>
        </pc:spChg>
        <pc:spChg chg="mod">
          <ac:chgData name="aybey aksoy" userId="e22fd309-f3f0-466f-9fef-82d2531f2d52" providerId="ADAL" clId="{53B65C34-F088-DB4D-AFB1-DC164DB2BFEB}" dt="2022-07-06T10:04:04.613" v="304" actId="20577"/>
          <ac:spMkLst>
            <pc:docMk/>
            <pc:sldMk cId="0" sldId="262"/>
            <ac:spMk id="79323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06:15.996" v="412" actId="14100"/>
          <ac:spMkLst>
            <pc:docMk/>
            <pc:sldMk cId="0" sldId="262"/>
            <ac:spMk id="793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05:34.715" v="403" actId="1076"/>
          <ac:picMkLst>
            <pc:docMk/>
            <pc:sldMk cId="0" sldId="262"/>
            <ac:picMk id="11266" creationId="{6634721D-0E93-54D0-2C36-8AE0EB62FE82}"/>
          </ac:picMkLst>
        </pc:picChg>
        <pc:picChg chg="add mod">
          <ac:chgData name="aybey aksoy" userId="e22fd309-f3f0-466f-9fef-82d2531f2d52" providerId="ADAL" clId="{53B65C34-F088-DB4D-AFB1-DC164DB2BFEB}" dt="2022-07-06T10:06:18.102" v="413" actId="1076"/>
          <ac:picMkLst>
            <pc:docMk/>
            <pc:sldMk cId="0" sldId="262"/>
            <ac:picMk id="11268" creationId="{251D6B46-051C-8611-597B-02B12FBFA754}"/>
          </ac:picMkLst>
        </pc:picChg>
        <pc:picChg chg="add mod">
          <ac:chgData name="aybey aksoy" userId="e22fd309-f3f0-466f-9fef-82d2531f2d52" providerId="ADAL" clId="{53B65C34-F088-DB4D-AFB1-DC164DB2BFEB}" dt="2022-07-06T10:06:38.249" v="420" actId="1076"/>
          <ac:picMkLst>
            <pc:docMk/>
            <pc:sldMk cId="0" sldId="262"/>
            <ac:picMk id="11270" creationId="{39776A98-4ADB-F33A-8B7D-9D1E9F8BADF4}"/>
          </ac:picMkLst>
        </pc:picChg>
        <pc:picChg chg="del">
          <ac:chgData name="aybey aksoy" userId="e22fd309-f3f0-466f-9fef-82d2531f2d52" providerId="ADAL" clId="{53B65C34-F088-DB4D-AFB1-DC164DB2BFEB}" dt="2022-07-06T10:05:30.846" v="401" actId="478"/>
          <ac:picMkLst>
            <pc:docMk/>
            <pc:sldMk cId="0" sldId="262"/>
            <ac:picMk id="79325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06:06.426" v="407" actId="478"/>
          <ac:picMkLst>
            <pc:docMk/>
            <pc:sldMk cId="0" sldId="262"/>
            <ac:picMk id="79327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06:04.479" v="404" actId="478"/>
          <ac:picMkLst>
            <pc:docMk/>
            <pc:sldMk cId="0" sldId="262"/>
            <ac:picMk id="79328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06:05.220" v="405" actId="478"/>
          <ac:picMkLst>
            <pc:docMk/>
            <pc:sldMk cId="0" sldId="262"/>
            <ac:picMk id="79329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06:05.881" v="406" actId="478"/>
          <ac:picMkLst>
            <pc:docMk/>
            <pc:sldMk cId="0" sldId="262"/>
            <ac:picMk id="79330" creationId="{00000000-0000-0000-0000-000000000000}"/>
          </ac:picMkLst>
        </pc:picChg>
      </pc:sldChg>
      <pc:sldChg chg="addSp delSp modSp mod">
        <pc:chgData name="aybey aksoy" userId="e22fd309-f3f0-466f-9fef-82d2531f2d52" providerId="ADAL" clId="{53B65C34-F088-DB4D-AFB1-DC164DB2BFEB}" dt="2022-07-07T12:00:19.371" v="2281" actId="14100"/>
        <pc:sldMkLst>
          <pc:docMk/>
          <pc:sldMk cId="0" sldId="264"/>
        </pc:sldMkLst>
        <pc:spChg chg="mod">
          <ac:chgData name="aybey aksoy" userId="e22fd309-f3f0-466f-9fef-82d2531f2d52" providerId="ADAL" clId="{53B65C34-F088-DB4D-AFB1-DC164DB2BFEB}" dt="2022-07-07T12:00:19.371" v="2281" actId="14100"/>
          <ac:spMkLst>
            <pc:docMk/>
            <pc:sldMk cId="0" sldId="264"/>
            <ac:spMk id="79355" creationId="{00000000-0000-0000-0000-000000000000}"/>
          </ac:spMkLst>
        </pc:spChg>
        <pc:spChg chg="del">
          <ac:chgData name="aybey aksoy" userId="e22fd309-f3f0-466f-9fef-82d2531f2d52" providerId="ADAL" clId="{53B65C34-F088-DB4D-AFB1-DC164DB2BFEB}" dt="2022-07-06T10:27:58.523" v="631" actId="478"/>
          <ac:spMkLst>
            <pc:docMk/>
            <pc:sldMk cId="0" sldId="264"/>
            <ac:spMk id="79368" creationId="{00000000-0000-0000-0000-000000000000}"/>
          </ac:spMkLst>
        </pc:spChg>
        <pc:spChg chg="del mod">
          <ac:chgData name="aybey aksoy" userId="e22fd309-f3f0-466f-9fef-82d2531f2d52" providerId="ADAL" clId="{53B65C34-F088-DB4D-AFB1-DC164DB2BFEB}" dt="2022-07-06T10:29:13.444" v="636"/>
          <ac:spMkLst>
            <pc:docMk/>
            <pc:sldMk cId="0" sldId="264"/>
            <ac:spMk id="79369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27:53.913" v="630" actId="1076"/>
          <ac:picMkLst>
            <pc:docMk/>
            <pc:sldMk cId="0" sldId="264"/>
            <ac:picMk id="18434" creationId="{BD0310D5-88BD-FC6E-9F7F-B6BB241D8076}"/>
          </ac:picMkLst>
        </pc:picChg>
        <pc:picChg chg="del">
          <ac:chgData name="aybey aksoy" userId="e22fd309-f3f0-466f-9fef-82d2531f2d52" providerId="ADAL" clId="{53B65C34-F088-DB4D-AFB1-DC164DB2BFEB}" dt="2022-07-06T10:27:43.494" v="627" actId="478"/>
          <ac:picMkLst>
            <pc:docMk/>
            <pc:sldMk cId="0" sldId="264"/>
            <ac:picMk id="79358" creationId="{00000000-0000-0000-0000-000000000000}"/>
          </ac:picMkLst>
        </pc:picChg>
        <pc:cxnChg chg="del mod">
          <ac:chgData name="aybey aksoy" userId="e22fd309-f3f0-466f-9fef-82d2531f2d52" providerId="ADAL" clId="{53B65C34-F088-DB4D-AFB1-DC164DB2BFEB}" dt="2022-07-06T10:29:19.579" v="638" actId="21"/>
          <ac:cxnSpMkLst>
            <pc:docMk/>
            <pc:sldMk cId="0" sldId="264"/>
            <ac:cxnSpMk id="79364" creationId="{00000000-0000-0000-0000-000000000000}"/>
          </ac:cxnSpMkLst>
        </pc:cxnChg>
        <pc:cxnChg chg="del mod">
          <ac:chgData name="aybey aksoy" userId="e22fd309-f3f0-466f-9fef-82d2531f2d52" providerId="ADAL" clId="{53B65C34-F088-DB4D-AFB1-DC164DB2BFEB}" dt="2022-07-06T10:29:22.844" v="640" actId="21"/>
          <ac:cxnSpMkLst>
            <pc:docMk/>
            <pc:sldMk cId="0" sldId="264"/>
            <ac:cxnSpMk id="79365" creationId="{00000000-0000-0000-0000-000000000000}"/>
          </ac:cxnSpMkLst>
        </pc:cxnChg>
      </pc:sldChg>
      <pc:sldChg chg="del">
        <pc:chgData name="aybey aksoy" userId="e22fd309-f3f0-466f-9fef-82d2531f2d52" providerId="ADAL" clId="{53B65C34-F088-DB4D-AFB1-DC164DB2BFEB}" dt="2022-07-06T10:26:49.835" v="584" actId="2696"/>
        <pc:sldMkLst>
          <pc:docMk/>
          <pc:sldMk cId="0" sldId="265"/>
        </pc:sldMkLst>
      </pc:sldChg>
      <pc:sldChg chg="addSp delSp modSp mod modAnim">
        <pc:chgData name="aybey aksoy" userId="e22fd309-f3f0-466f-9fef-82d2531f2d52" providerId="ADAL" clId="{53B65C34-F088-DB4D-AFB1-DC164DB2BFEB}" dt="2022-07-06T10:30:06.397" v="645" actId="1076"/>
        <pc:sldMkLst>
          <pc:docMk/>
          <pc:sldMk cId="0" sldId="266"/>
        </pc:sldMkLst>
        <pc:spChg chg="mod">
          <ac:chgData name="aybey aksoy" userId="e22fd309-f3f0-466f-9fef-82d2531f2d52" providerId="ADAL" clId="{53B65C34-F088-DB4D-AFB1-DC164DB2BFEB}" dt="2022-07-06T10:29:50.324" v="642"/>
          <ac:spMkLst>
            <pc:docMk/>
            <pc:sldMk cId="0" sldId="266"/>
            <ac:spMk id="79397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30:06.397" v="645" actId="1076"/>
          <ac:picMkLst>
            <pc:docMk/>
            <pc:sldMk cId="0" sldId="266"/>
            <ac:picMk id="19458" creationId="{160FF05C-1029-2A40-0E5F-B589D555C701}"/>
          </ac:picMkLst>
        </pc:picChg>
        <pc:picChg chg="del">
          <ac:chgData name="aybey aksoy" userId="e22fd309-f3f0-466f-9fef-82d2531f2d52" providerId="ADAL" clId="{53B65C34-F088-DB4D-AFB1-DC164DB2BFEB}" dt="2022-07-06T10:29:53.728" v="643" actId="478"/>
          <ac:picMkLst>
            <pc:docMk/>
            <pc:sldMk cId="0" sldId="266"/>
            <ac:picMk id="79401" creationId="{00000000-0000-0000-0000-000000000000}"/>
          </ac:picMkLst>
        </pc:picChg>
      </pc:sldChg>
      <pc:sldChg chg="addSp delSp modSp mod modAnim">
        <pc:chgData name="aybey aksoy" userId="e22fd309-f3f0-466f-9fef-82d2531f2d52" providerId="ADAL" clId="{53B65C34-F088-DB4D-AFB1-DC164DB2BFEB}" dt="2022-07-07T11:37:06.387" v="2196" actId="14100"/>
        <pc:sldMkLst>
          <pc:docMk/>
          <pc:sldMk cId="0" sldId="267"/>
        </pc:sldMkLst>
        <pc:spChg chg="add del mod">
          <ac:chgData name="aybey aksoy" userId="e22fd309-f3f0-466f-9fef-82d2531f2d52" providerId="ADAL" clId="{53B65C34-F088-DB4D-AFB1-DC164DB2BFEB}" dt="2022-07-06T10:31:17.573" v="656"/>
          <ac:spMkLst>
            <pc:docMk/>
            <pc:sldMk cId="0" sldId="267"/>
            <ac:spMk id="3" creationId="{B1FBDB46-2A87-D2B5-063C-8126854CBE3C}"/>
          </ac:spMkLst>
        </pc:spChg>
        <pc:spChg chg="mod">
          <ac:chgData name="aybey aksoy" userId="e22fd309-f3f0-466f-9fef-82d2531f2d52" providerId="ADAL" clId="{53B65C34-F088-DB4D-AFB1-DC164DB2BFEB}" dt="2022-07-06T10:52:36.079" v="981" actId="207"/>
          <ac:spMkLst>
            <pc:docMk/>
            <pc:sldMk cId="0" sldId="267"/>
            <ac:spMk id="79413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31:01.982" v="654" actId="1076"/>
          <ac:picMkLst>
            <pc:docMk/>
            <pc:sldMk cId="0" sldId="267"/>
            <ac:picMk id="20482" creationId="{6426E476-2E63-EFE5-7DCF-946FF2493F11}"/>
          </ac:picMkLst>
        </pc:picChg>
        <pc:picChg chg="add mod">
          <ac:chgData name="aybey aksoy" userId="e22fd309-f3f0-466f-9fef-82d2531f2d52" providerId="ADAL" clId="{53B65C34-F088-DB4D-AFB1-DC164DB2BFEB}" dt="2022-07-07T11:37:06.387" v="2196" actId="14100"/>
          <ac:picMkLst>
            <pc:docMk/>
            <pc:sldMk cId="0" sldId="267"/>
            <ac:picMk id="20484" creationId="{E5155EBE-C882-3869-5B57-AD661CCE09C6}"/>
          </ac:picMkLst>
        </pc:picChg>
        <pc:picChg chg="del">
          <ac:chgData name="aybey aksoy" userId="e22fd309-f3f0-466f-9fef-82d2531f2d52" providerId="ADAL" clId="{53B65C34-F088-DB4D-AFB1-DC164DB2BFEB}" dt="2022-07-06T10:30:51.172" v="650" actId="21"/>
          <ac:picMkLst>
            <pc:docMk/>
            <pc:sldMk cId="0" sldId="267"/>
            <ac:picMk id="79414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30:52.525" v="651" actId="21"/>
          <ac:picMkLst>
            <pc:docMk/>
            <pc:sldMk cId="0" sldId="267"/>
            <ac:picMk id="79417" creationId="{00000000-0000-0000-0000-000000000000}"/>
          </ac:picMkLst>
        </pc:picChg>
      </pc:sldChg>
      <pc:sldChg chg="del">
        <pc:chgData name="aybey aksoy" userId="e22fd309-f3f0-466f-9fef-82d2531f2d52" providerId="ADAL" clId="{53B65C34-F088-DB4D-AFB1-DC164DB2BFEB}" dt="2022-07-06T10:31:45.608" v="659" actId="2696"/>
        <pc:sldMkLst>
          <pc:docMk/>
          <pc:sldMk cId="0" sldId="268"/>
        </pc:sldMkLst>
      </pc:sldChg>
      <pc:sldChg chg="del">
        <pc:chgData name="aybey aksoy" userId="e22fd309-f3f0-466f-9fef-82d2531f2d52" providerId="ADAL" clId="{53B65C34-F088-DB4D-AFB1-DC164DB2BFEB}" dt="2022-07-06T10:31:48.357" v="660" actId="2696"/>
        <pc:sldMkLst>
          <pc:docMk/>
          <pc:sldMk cId="0" sldId="269"/>
        </pc:sldMkLst>
      </pc:sldChg>
      <pc:sldChg chg="del">
        <pc:chgData name="aybey aksoy" userId="e22fd309-f3f0-466f-9fef-82d2531f2d52" providerId="ADAL" clId="{53B65C34-F088-DB4D-AFB1-DC164DB2BFEB}" dt="2022-07-06T10:31:51.772" v="661" actId="2696"/>
        <pc:sldMkLst>
          <pc:docMk/>
          <pc:sldMk cId="0" sldId="270"/>
        </pc:sldMkLst>
      </pc:sldChg>
      <pc:sldChg chg="del">
        <pc:chgData name="aybey aksoy" userId="e22fd309-f3f0-466f-9fef-82d2531f2d52" providerId="ADAL" clId="{53B65C34-F088-DB4D-AFB1-DC164DB2BFEB}" dt="2022-07-06T10:31:55.795" v="662" actId="2696"/>
        <pc:sldMkLst>
          <pc:docMk/>
          <pc:sldMk cId="0" sldId="271"/>
        </pc:sldMkLst>
      </pc:sldChg>
      <pc:sldChg chg="addSp delSp modSp mod">
        <pc:chgData name="aybey aksoy" userId="e22fd309-f3f0-466f-9fef-82d2531f2d52" providerId="ADAL" clId="{53B65C34-F088-DB4D-AFB1-DC164DB2BFEB}" dt="2022-07-07T11:42:26.459" v="2242" actId="47"/>
        <pc:sldMkLst>
          <pc:docMk/>
          <pc:sldMk cId="0" sldId="272"/>
        </pc:sldMkLst>
        <pc:spChg chg="add del mod">
          <ac:chgData name="aybey aksoy" userId="e22fd309-f3f0-466f-9fef-82d2531f2d52" providerId="ADAL" clId="{53B65C34-F088-DB4D-AFB1-DC164DB2BFEB}" dt="2022-07-07T11:42:26.459" v="2242" actId="47"/>
          <ac:spMkLst>
            <pc:docMk/>
            <pc:sldMk cId="0" sldId="272"/>
            <ac:spMk id="2" creationId="{3F1C9C69-E926-D319-765A-021FF30D659F}"/>
          </ac:spMkLst>
        </pc:spChg>
        <pc:spChg chg="add mod">
          <ac:chgData name="aybey aksoy" userId="e22fd309-f3f0-466f-9fef-82d2531f2d52" providerId="ADAL" clId="{53B65C34-F088-DB4D-AFB1-DC164DB2BFEB}" dt="2022-07-06T11:00:08.504" v="1045" actId="14100"/>
          <ac:spMkLst>
            <pc:docMk/>
            <pc:sldMk cId="0" sldId="272"/>
            <ac:spMk id="20" creationId="{EB6147EF-FA3C-1DCB-FCB8-D053E861B886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06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07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08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09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10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11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36:30.372" v="719" actId="255"/>
          <ac:spMkLst>
            <pc:docMk/>
            <pc:sldMk cId="0" sldId="272"/>
            <ac:spMk id="79512" creationId="{00000000-0000-0000-0000-000000000000}"/>
          </ac:spMkLst>
        </pc:spChg>
        <pc:spChg chg="add del mod">
          <ac:chgData name="aybey aksoy" userId="e22fd309-f3f0-466f-9fef-82d2531f2d52" providerId="ADAL" clId="{53B65C34-F088-DB4D-AFB1-DC164DB2BFEB}" dt="2022-07-07T11:42:04.060" v="2230" actId="20578"/>
          <ac:spMkLst>
            <pc:docMk/>
            <pc:sldMk cId="0" sldId="272"/>
            <ac:spMk id="79513" creationId="{00000000-0000-0000-0000-000000000000}"/>
          </ac:spMkLst>
        </pc:spChg>
        <pc:grpChg chg="mod">
          <ac:chgData name="aybey aksoy" userId="e22fd309-f3f0-466f-9fef-82d2531f2d52" providerId="ADAL" clId="{53B65C34-F088-DB4D-AFB1-DC164DB2BFEB}" dt="2022-07-06T10:35:45.862" v="681" actId="14100"/>
          <ac:grpSpMkLst>
            <pc:docMk/>
            <pc:sldMk cId="0" sldId="272"/>
            <ac:grpSpMk id="79504" creationId="{00000000-0000-0000-0000-000000000000}"/>
          </ac:grpSpMkLst>
        </pc:grpChg>
        <pc:picChg chg="add mod">
          <ac:chgData name="aybey aksoy" userId="e22fd309-f3f0-466f-9fef-82d2531f2d52" providerId="ADAL" clId="{53B65C34-F088-DB4D-AFB1-DC164DB2BFEB}" dt="2022-07-06T10:37:18.210" v="730" actId="14100"/>
          <ac:picMkLst>
            <pc:docMk/>
            <pc:sldMk cId="0" sldId="272"/>
            <ac:picMk id="21506" creationId="{162AE352-987B-9096-0ED3-24A8ED341EE3}"/>
          </ac:picMkLst>
        </pc:picChg>
        <pc:picChg chg="add mod">
          <ac:chgData name="aybey aksoy" userId="e22fd309-f3f0-466f-9fef-82d2531f2d52" providerId="ADAL" clId="{53B65C34-F088-DB4D-AFB1-DC164DB2BFEB}" dt="2022-07-06T10:37:33.257" v="734" actId="1076"/>
          <ac:picMkLst>
            <pc:docMk/>
            <pc:sldMk cId="0" sldId="272"/>
            <ac:picMk id="21508" creationId="{381B1C86-6AF4-51CA-2F4A-72A7580BEFF0}"/>
          </ac:picMkLst>
        </pc:picChg>
        <pc:picChg chg="del">
          <ac:chgData name="aybey aksoy" userId="e22fd309-f3f0-466f-9fef-82d2531f2d52" providerId="ADAL" clId="{53B65C34-F088-DB4D-AFB1-DC164DB2BFEB}" dt="2022-07-06T10:37:19.920" v="731" actId="478"/>
          <ac:picMkLst>
            <pc:docMk/>
            <pc:sldMk cId="0" sldId="272"/>
            <ac:picMk id="79514" creationId="{00000000-0000-0000-0000-000000000000}"/>
          </ac:picMkLst>
        </pc:picChg>
      </pc:sldChg>
      <pc:sldChg chg="addSp delSp modSp mod delAnim">
        <pc:chgData name="aybey aksoy" userId="e22fd309-f3f0-466f-9fef-82d2531f2d52" providerId="ADAL" clId="{53B65C34-F088-DB4D-AFB1-DC164DB2BFEB}" dt="2022-07-07T12:02:54.546" v="2309" actId="20577"/>
        <pc:sldMkLst>
          <pc:docMk/>
          <pc:sldMk cId="0" sldId="273"/>
        </pc:sldMkLst>
        <pc:spChg chg="add del mod">
          <ac:chgData name="aybey aksoy" userId="e22fd309-f3f0-466f-9fef-82d2531f2d52" providerId="ADAL" clId="{53B65C34-F088-DB4D-AFB1-DC164DB2BFEB}" dt="2022-07-06T10:41:40.100" v="800"/>
          <ac:spMkLst>
            <pc:docMk/>
            <pc:sldMk cId="0" sldId="273"/>
            <ac:spMk id="2" creationId="{D398A0AC-6B80-EDA0-7173-8798995032DB}"/>
          </ac:spMkLst>
        </pc:spChg>
        <pc:spChg chg="add del mod">
          <ac:chgData name="aybey aksoy" userId="e22fd309-f3f0-466f-9fef-82d2531f2d52" providerId="ADAL" clId="{53B65C34-F088-DB4D-AFB1-DC164DB2BFEB}" dt="2022-07-06T10:42:30.092" v="813"/>
          <ac:spMkLst>
            <pc:docMk/>
            <pc:sldMk cId="0" sldId="273"/>
            <ac:spMk id="5" creationId="{804A5C41-9477-E233-70FD-02C6DBA58957}"/>
          </ac:spMkLst>
        </pc:spChg>
        <pc:spChg chg="add mod">
          <ac:chgData name="aybey aksoy" userId="e22fd309-f3f0-466f-9fef-82d2531f2d52" providerId="ADAL" clId="{53B65C34-F088-DB4D-AFB1-DC164DB2BFEB}" dt="2022-07-06T10:42:02.100" v="808" actId="21"/>
          <ac:spMkLst>
            <pc:docMk/>
            <pc:sldMk cId="0" sldId="273"/>
            <ac:spMk id="7" creationId="{C82D77D3-14F9-6367-B548-19974325A12B}"/>
          </ac:spMkLst>
        </pc:spChg>
        <pc:spChg chg="add mod">
          <ac:chgData name="aybey aksoy" userId="e22fd309-f3f0-466f-9fef-82d2531f2d52" providerId="ADAL" clId="{53B65C34-F088-DB4D-AFB1-DC164DB2BFEB}" dt="2022-07-07T12:02:54.546" v="2309" actId="20577"/>
          <ac:spMkLst>
            <pc:docMk/>
            <pc:sldMk cId="0" sldId="273"/>
            <ac:spMk id="16" creationId="{BBB26F43-CC92-A985-5CEF-3C5FE028824D}"/>
          </ac:spMkLst>
        </pc:spChg>
        <pc:spChg chg="mod">
          <ac:chgData name="aybey aksoy" userId="e22fd309-f3f0-466f-9fef-82d2531f2d52" providerId="ADAL" clId="{53B65C34-F088-DB4D-AFB1-DC164DB2BFEB}" dt="2022-07-06T10:41:58.090" v="806" actId="20577"/>
          <ac:spMkLst>
            <pc:docMk/>
            <pc:sldMk cId="0" sldId="273"/>
            <ac:spMk id="79526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41:39.123" v="798" actId="5793"/>
          <ac:spMkLst>
            <pc:docMk/>
            <pc:sldMk cId="0" sldId="273"/>
            <ac:spMk id="79529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42:47.470" v="818" actId="1076"/>
          <ac:picMkLst>
            <pc:docMk/>
            <pc:sldMk cId="0" sldId="273"/>
            <ac:picMk id="26626" creationId="{2CCCC775-33D2-37FB-2019-A5C54CE05312}"/>
          </ac:picMkLst>
        </pc:picChg>
        <pc:picChg chg="add mod">
          <ac:chgData name="aybey aksoy" userId="e22fd309-f3f0-466f-9fef-82d2531f2d52" providerId="ADAL" clId="{53B65C34-F088-DB4D-AFB1-DC164DB2BFEB}" dt="2022-07-06T11:01:34.675" v="1093" actId="14100"/>
          <ac:picMkLst>
            <pc:docMk/>
            <pc:sldMk cId="0" sldId="273"/>
            <ac:picMk id="26628" creationId="{FC4B2C72-8C2C-2B52-A9EC-2713E003C7AD}"/>
          </ac:picMkLst>
        </pc:picChg>
        <pc:picChg chg="del">
          <ac:chgData name="aybey aksoy" userId="e22fd309-f3f0-466f-9fef-82d2531f2d52" providerId="ADAL" clId="{53B65C34-F088-DB4D-AFB1-DC164DB2BFEB}" dt="2022-07-06T10:42:00.292" v="807" actId="21"/>
          <ac:picMkLst>
            <pc:docMk/>
            <pc:sldMk cId="0" sldId="273"/>
            <ac:picMk id="79524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42:02.100" v="808" actId="21"/>
          <ac:picMkLst>
            <pc:docMk/>
            <pc:sldMk cId="0" sldId="273"/>
            <ac:picMk id="79525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42:03.897" v="809" actId="21"/>
          <ac:picMkLst>
            <pc:docMk/>
            <pc:sldMk cId="0" sldId="273"/>
            <ac:picMk id="79528" creationId="{00000000-0000-0000-0000-000000000000}"/>
          </ac:picMkLst>
        </pc:picChg>
        <pc:picChg chg="del">
          <ac:chgData name="aybey aksoy" userId="e22fd309-f3f0-466f-9fef-82d2531f2d52" providerId="ADAL" clId="{53B65C34-F088-DB4D-AFB1-DC164DB2BFEB}" dt="2022-07-06T10:42:07.361" v="810" actId="21"/>
          <ac:picMkLst>
            <pc:docMk/>
            <pc:sldMk cId="0" sldId="273"/>
            <ac:picMk id="79535" creationId="{00000000-0000-0000-0000-000000000000}"/>
          </ac:picMkLst>
        </pc:picChg>
      </pc:sldChg>
      <pc:sldChg chg="del">
        <pc:chgData name="aybey aksoy" userId="e22fd309-f3f0-466f-9fef-82d2531f2d52" providerId="ADAL" clId="{53B65C34-F088-DB4D-AFB1-DC164DB2BFEB}" dt="2022-07-06T10:44:41.662" v="836" actId="2696"/>
        <pc:sldMkLst>
          <pc:docMk/>
          <pc:sldMk cId="0" sldId="274"/>
        </pc:sldMkLst>
      </pc:sldChg>
      <pc:sldChg chg="del">
        <pc:chgData name="aybey aksoy" userId="e22fd309-f3f0-466f-9fef-82d2531f2d52" providerId="ADAL" clId="{53B65C34-F088-DB4D-AFB1-DC164DB2BFEB}" dt="2022-07-06T10:44:45.483" v="837" actId="2696"/>
        <pc:sldMkLst>
          <pc:docMk/>
          <pc:sldMk cId="0" sldId="275"/>
        </pc:sldMkLst>
      </pc:sldChg>
      <pc:sldChg chg="del">
        <pc:chgData name="aybey aksoy" userId="e22fd309-f3f0-466f-9fef-82d2531f2d52" providerId="ADAL" clId="{53B65C34-F088-DB4D-AFB1-DC164DB2BFEB}" dt="2022-07-06T10:45:30.591" v="843" actId="2696"/>
        <pc:sldMkLst>
          <pc:docMk/>
          <pc:sldMk cId="0" sldId="276"/>
        </pc:sldMkLst>
      </pc:sldChg>
      <pc:sldChg chg="del">
        <pc:chgData name="aybey aksoy" userId="e22fd309-f3f0-466f-9fef-82d2531f2d52" providerId="ADAL" clId="{53B65C34-F088-DB4D-AFB1-DC164DB2BFEB}" dt="2022-07-06T10:45:28.959" v="842" actId="2696"/>
        <pc:sldMkLst>
          <pc:docMk/>
          <pc:sldMk cId="0" sldId="277"/>
        </pc:sldMkLst>
      </pc:sldChg>
      <pc:sldChg chg="del">
        <pc:chgData name="aybey aksoy" userId="e22fd309-f3f0-466f-9fef-82d2531f2d52" providerId="ADAL" clId="{53B65C34-F088-DB4D-AFB1-DC164DB2BFEB}" dt="2022-07-06T10:45:05.050" v="838" actId="2696"/>
        <pc:sldMkLst>
          <pc:docMk/>
          <pc:sldMk cId="0" sldId="278"/>
        </pc:sldMkLst>
      </pc:sldChg>
      <pc:sldChg chg="del">
        <pc:chgData name="aybey aksoy" userId="e22fd309-f3f0-466f-9fef-82d2531f2d52" providerId="ADAL" clId="{53B65C34-F088-DB4D-AFB1-DC164DB2BFEB}" dt="2022-07-06T10:45:08.120" v="839" actId="2696"/>
        <pc:sldMkLst>
          <pc:docMk/>
          <pc:sldMk cId="0" sldId="279"/>
        </pc:sldMkLst>
      </pc:sldChg>
      <pc:sldChg chg="del">
        <pc:chgData name="aybey aksoy" userId="e22fd309-f3f0-466f-9fef-82d2531f2d52" providerId="ADAL" clId="{53B65C34-F088-DB4D-AFB1-DC164DB2BFEB}" dt="2022-07-06T10:45:12.928" v="840" actId="2696"/>
        <pc:sldMkLst>
          <pc:docMk/>
          <pc:sldMk cId="0" sldId="280"/>
        </pc:sldMkLst>
      </pc:sldChg>
      <pc:sldChg chg="del">
        <pc:chgData name="aybey aksoy" userId="e22fd309-f3f0-466f-9fef-82d2531f2d52" providerId="ADAL" clId="{53B65C34-F088-DB4D-AFB1-DC164DB2BFEB}" dt="2022-07-06T10:45:18.692" v="841" actId="2696"/>
        <pc:sldMkLst>
          <pc:docMk/>
          <pc:sldMk cId="0" sldId="281"/>
        </pc:sldMkLst>
      </pc:sldChg>
      <pc:sldChg chg="addSp delSp modSp add del mod">
        <pc:chgData name="aybey aksoy" userId="e22fd309-f3f0-466f-9fef-82d2531f2d52" providerId="ADAL" clId="{53B65C34-F088-DB4D-AFB1-DC164DB2BFEB}" dt="2022-07-07T12:05:37.972" v="2340" actId="20577"/>
        <pc:sldMkLst>
          <pc:docMk/>
          <pc:sldMk cId="0" sldId="282"/>
        </pc:sldMkLst>
        <pc:spChg chg="add del mod">
          <ac:chgData name="aybey aksoy" userId="e22fd309-f3f0-466f-9fef-82d2531f2d52" providerId="ADAL" clId="{53B65C34-F088-DB4D-AFB1-DC164DB2BFEB}" dt="2022-07-06T10:47:16.081" v="902"/>
          <ac:spMkLst>
            <pc:docMk/>
            <pc:sldMk cId="0" sldId="282"/>
            <ac:spMk id="2" creationId="{35912F3D-327E-F9D4-F39C-4E0FC102AA52}"/>
          </ac:spMkLst>
        </pc:spChg>
        <pc:spChg chg="add mod">
          <ac:chgData name="aybey aksoy" userId="e22fd309-f3f0-466f-9fef-82d2531f2d52" providerId="ADAL" clId="{53B65C34-F088-DB4D-AFB1-DC164DB2BFEB}" dt="2022-07-06T11:00:21.240" v="1046" actId="255"/>
          <ac:spMkLst>
            <pc:docMk/>
            <pc:sldMk cId="0" sldId="282"/>
            <ac:spMk id="3" creationId="{FD2F9453-D944-40BB-9409-D21F05671A37}"/>
          </ac:spMkLst>
        </pc:spChg>
        <pc:spChg chg="add del mod">
          <ac:chgData name="aybey aksoy" userId="e22fd309-f3f0-466f-9fef-82d2531f2d52" providerId="ADAL" clId="{53B65C34-F088-DB4D-AFB1-DC164DB2BFEB}" dt="2022-07-07T11:00:34.426" v="1890"/>
          <ac:spMkLst>
            <pc:docMk/>
            <pc:sldMk cId="0" sldId="282"/>
            <ac:spMk id="16" creationId="{56E6D9AE-2F22-6ED4-3CBC-5378E03014BF}"/>
          </ac:spMkLst>
        </pc:spChg>
        <pc:spChg chg="add mod">
          <ac:chgData name="aybey aksoy" userId="e22fd309-f3f0-466f-9fef-82d2531f2d52" providerId="ADAL" clId="{53B65C34-F088-DB4D-AFB1-DC164DB2BFEB}" dt="2022-07-07T11:00:43.023" v="1892" actId="1076"/>
          <ac:spMkLst>
            <pc:docMk/>
            <pc:sldMk cId="0" sldId="282"/>
            <ac:spMk id="18" creationId="{8C6AEEB6-2F48-1980-2F70-953C90C522D6}"/>
          </ac:spMkLst>
        </pc:spChg>
        <pc:spChg chg="add del mod">
          <ac:chgData name="aybey aksoy" userId="e22fd309-f3f0-466f-9fef-82d2531f2d52" providerId="ADAL" clId="{53B65C34-F088-DB4D-AFB1-DC164DB2BFEB}" dt="2022-07-07T11:24:27.959" v="2083"/>
          <ac:spMkLst>
            <pc:docMk/>
            <pc:sldMk cId="0" sldId="282"/>
            <ac:spMk id="20" creationId="{20BC7C5C-A94A-F8DD-6DBC-5707B4F53542}"/>
          </ac:spMkLst>
        </pc:spChg>
        <pc:spChg chg="add mod">
          <ac:chgData name="aybey aksoy" userId="e22fd309-f3f0-466f-9fef-82d2531f2d52" providerId="ADAL" clId="{53B65C34-F088-DB4D-AFB1-DC164DB2BFEB}" dt="2022-07-07T11:24:24.476" v="2081" actId="255"/>
          <ac:spMkLst>
            <pc:docMk/>
            <pc:sldMk cId="0" sldId="282"/>
            <ac:spMk id="22" creationId="{1F728818-F528-190A-28A5-BFC565549186}"/>
          </ac:spMkLst>
        </pc:spChg>
        <pc:spChg chg="mod">
          <ac:chgData name="aybey aksoy" userId="e22fd309-f3f0-466f-9fef-82d2531f2d52" providerId="ADAL" clId="{53B65C34-F088-DB4D-AFB1-DC164DB2BFEB}" dt="2022-07-06T10:47:10.862" v="899" actId="20577"/>
          <ac:spMkLst>
            <pc:docMk/>
            <pc:sldMk cId="0" sldId="282"/>
            <ac:spMk id="79686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0:59:56.535" v="1879" actId="20577"/>
          <ac:spMkLst>
            <pc:docMk/>
            <pc:sldMk cId="0" sldId="282"/>
            <ac:spMk id="79687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1:00:39.839" v="1891" actId="20577"/>
          <ac:spMkLst>
            <pc:docMk/>
            <pc:sldMk cId="0" sldId="282"/>
            <ac:spMk id="79688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2:05:37.972" v="2340" actId="20577"/>
          <ac:spMkLst>
            <pc:docMk/>
            <pc:sldMk cId="0" sldId="282"/>
            <ac:spMk id="79689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6T10:49:35.484" v="954" actId="1076"/>
          <ac:picMkLst>
            <pc:docMk/>
            <pc:sldMk cId="0" sldId="282"/>
            <ac:picMk id="29698" creationId="{EBB05A3F-FD01-AC5B-7DF3-DE7E2A46BD0F}"/>
          </ac:picMkLst>
        </pc:picChg>
        <pc:picChg chg="del">
          <ac:chgData name="aybey aksoy" userId="e22fd309-f3f0-466f-9fef-82d2531f2d52" providerId="ADAL" clId="{53B65C34-F088-DB4D-AFB1-DC164DB2BFEB}" dt="2022-07-06T10:49:27.212" v="952" actId="21"/>
          <ac:picMkLst>
            <pc:docMk/>
            <pc:sldMk cId="0" sldId="282"/>
            <ac:picMk id="79685" creationId="{00000000-0000-0000-0000-000000000000}"/>
          </ac:picMkLst>
        </pc:picChg>
      </pc:sldChg>
      <pc:sldChg chg="del">
        <pc:chgData name="aybey aksoy" userId="e22fd309-f3f0-466f-9fef-82d2531f2d52" providerId="ADAL" clId="{53B65C34-F088-DB4D-AFB1-DC164DB2BFEB}" dt="2022-07-06T10:49:54.541" v="955" actId="2696"/>
        <pc:sldMkLst>
          <pc:docMk/>
          <pc:sldMk cId="0" sldId="283"/>
        </pc:sldMkLst>
      </pc:sldChg>
      <pc:sldChg chg="del">
        <pc:chgData name="aybey aksoy" userId="e22fd309-f3f0-466f-9fef-82d2531f2d52" providerId="ADAL" clId="{53B65C34-F088-DB4D-AFB1-DC164DB2BFEB}" dt="2022-07-06T10:49:57.653" v="956" actId="2696"/>
        <pc:sldMkLst>
          <pc:docMk/>
          <pc:sldMk cId="0" sldId="284"/>
        </pc:sldMkLst>
      </pc:sldChg>
      <pc:sldChg chg="del">
        <pc:chgData name="aybey aksoy" userId="e22fd309-f3f0-466f-9fef-82d2531f2d52" providerId="ADAL" clId="{53B65C34-F088-DB4D-AFB1-DC164DB2BFEB}" dt="2022-07-06T10:50:00.011" v="957" actId="2696"/>
        <pc:sldMkLst>
          <pc:docMk/>
          <pc:sldMk cId="0" sldId="285"/>
        </pc:sldMkLst>
      </pc:sldChg>
      <pc:sldChg chg="del">
        <pc:chgData name="aybey aksoy" userId="e22fd309-f3f0-466f-9fef-82d2531f2d52" providerId="ADAL" clId="{53B65C34-F088-DB4D-AFB1-DC164DB2BFEB}" dt="2022-07-06T10:50:02.993" v="958" actId="2696"/>
        <pc:sldMkLst>
          <pc:docMk/>
          <pc:sldMk cId="0" sldId="286"/>
        </pc:sldMkLst>
      </pc:sldChg>
      <pc:sldChg chg="del">
        <pc:chgData name="aybey aksoy" userId="e22fd309-f3f0-466f-9fef-82d2531f2d52" providerId="ADAL" clId="{53B65C34-F088-DB4D-AFB1-DC164DB2BFEB}" dt="2022-07-06T10:50:05.368" v="959" actId="2696"/>
        <pc:sldMkLst>
          <pc:docMk/>
          <pc:sldMk cId="0" sldId="287"/>
        </pc:sldMkLst>
      </pc:sldChg>
      <pc:sldChg chg="del">
        <pc:chgData name="aybey aksoy" userId="e22fd309-f3f0-466f-9fef-82d2531f2d52" providerId="ADAL" clId="{53B65C34-F088-DB4D-AFB1-DC164DB2BFEB}" dt="2022-07-06T10:50:17.343" v="960" actId="2696"/>
        <pc:sldMkLst>
          <pc:docMk/>
          <pc:sldMk cId="0" sldId="288"/>
        </pc:sldMkLst>
      </pc:sldChg>
      <pc:sldChg chg="del">
        <pc:chgData name="aybey aksoy" userId="e22fd309-f3f0-466f-9fef-82d2531f2d52" providerId="ADAL" clId="{53B65C34-F088-DB4D-AFB1-DC164DB2BFEB}" dt="2022-07-06T10:50:21.589" v="961" actId="2696"/>
        <pc:sldMkLst>
          <pc:docMk/>
          <pc:sldMk cId="0" sldId="289"/>
        </pc:sldMkLst>
      </pc:sldChg>
      <pc:sldChg chg="del">
        <pc:chgData name="aybey aksoy" userId="e22fd309-f3f0-466f-9fef-82d2531f2d52" providerId="ADAL" clId="{53B65C34-F088-DB4D-AFB1-DC164DB2BFEB}" dt="2022-07-06T10:50:24.217" v="962" actId="2696"/>
        <pc:sldMkLst>
          <pc:docMk/>
          <pc:sldMk cId="0" sldId="290"/>
        </pc:sldMkLst>
      </pc:sldChg>
      <pc:sldChg chg="del">
        <pc:chgData name="aybey aksoy" userId="e22fd309-f3f0-466f-9fef-82d2531f2d52" providerId="ADAL" clId="{53B65C34-F088-DB4D-AFB1-DC164DB2BFEB}" dt="2022-07-06T10:50:28.062" v="963" actId="2696"/>
        <pc:sldMkLst>
          <pc:docMk/>
          <pc:sldMk cId="0" sldId="291"/>
        </pc:sldMkLst>
      </pc:sldChg>
      <pc:sldChg chg="del">
        <pc:chgData name="aybey aksoy" userId="e22fd309-f3f0-466f-9fef-82d2531f2d52" providerId="ADAL" clId="{53B65C34-F088-DB4D-AFB1-DC164DB2BFEB}" dt="2022-07-06T10:50:31.184" v="964" actId="2696"/>
        <pc:sldMkLst>
          <pc:docMk/>
          <pc:sldMk cId="0" sldId="292"/>
        </pc:sldMkLst>
      </pc:sldChg>
      <pc:sldChg chg="del">
        <pc:chgData name="aybey aksoy" userId="e22fd309-f3f0-466f-9fef-82d2531f2d52" providerId="ADAL" clId="{53B65C34-F088-DB4D-AFB1-DC164DB2BFEB}" dt="2022-07-06T10:50:35.004" v="965" actId="2696"/>
        <pc:sldMkLst>
          <pc:docMk/>
          <pc:sldMk cId="0" sldId="293"/>
        </pc:sldMkLst>
      </pc:sldChg>
      <pc:sldChg chg="del">
        <pc:chgData name="aybey aksoy" userId="e22fd309-f3f0-466f-9fef-82d2531f2d52" providerId="ADAL" clId="{53B65C34-F088-DB4D-AFB1-DC164DB2BFEB}" dt="2022-07-06T10:50:38.130" v="966" actId="2696"/>
        <pc:sldMkLst>
          <pc:docMk/>
          <pc:sldMk cId="0" sldId="294"/>
        </pc:sldMkLst>
      </pc:sldChg>
      <pc:sldChg chg="del">
        <pc:chgData name="aybey aksoy" userId="e22fd309-f3f0-466f-9fef-82d2531f2d52" providerId="ADAL" clId="{53B65C34-F088-DB4D-AFB1-DC164DB2BFEB}" dt="2022-07-06T10:50:41.451" v="967" actId="2696"/>
        <pc:sldMkLst>
          <pc:docMk/>
          <pc:sldMk cId="0" sldId="295"/>
        </pc:sldMkLst>
      </pc:sldChg>
      <pc:sldChg chg="del">
        <pc:chgData name="aybey aksoy" userId="e22fd309-f3f0-466f-9fef-82d2531f2d52" providerId="ADAL" clId="{53B65C34-F088-DB4D-AFB1-DC164DB2BFEB}" dt="2022-07-06T10:50:51.094" v="970" actId="2696"/>
        <pc:sldMkLst>
          <pc:docMk/>
          <pc:sldMk cId="0" sldId="296"/>
        </pc:sldMkLst>
      </pc:sldChg>
      <pc:sldChg chg="del">
        <pc:chgData name="aybey aksoy" userId="e22fd309-f3f0-466f-9fef-82d2531f2d52" providerId="ADAL" clId="{53B65C34-F088-DB4D-AFB1-DC164DB2BFEB}" dt="2022-07-06T10:50:55.710" v="971" actId="2696"/>
        <pc:sldMkLst>
          <pc:docMk/>
          <pc:sldMk cId="0" sldId="297"/>
        </pc:sldMkLst>
      </pc:sldChg>
      <pc:sldChg chg="addSp delSp modSp mod modClrScheme chgLayout">
        <pc:chgData name="aybey aksoy" userId="e22fd309-f3f0-466f-9fef-82d2531f2d52" providerId="ADAL" clId="{53B65C34-F088-DB4D-AFB1-DC164DB2BFEB}" dt="2022-07-07T13:00:31.462" v="2410" actId="1076"/>
        <pc:sldMkLst>
          <pc:docMk/>
          <pc:sldMk cId="0" sldId="298"/>
        </pc:sldMkLst>
        <pc:spChg chg="add del mod">
          <ac:chgData name="aybey aksoy" userId="e22fd309-f3f0-466f-9fef-82d2531f2d52" providerId="ADAL" clId="{53B65C34-F088-DB4D-AFB1-DC164DB2BFEB}" dt="2022-07-06T10:51:31.272" v="973"/>
          <ac:spMkLst>
            <pc:docMk/>
            <pc:sldMk cId="0" sldId="298"/>
            <ac:spMk id="3" creationId="{AD236221-73E8-D15A-4B49-BDC50008B183}"/>
          </ac:spMkLst>
        </pc:spChg>
        <pc:spChg chg="mod">
          <ac:chgData name="aybey aksoy" userId="e22fd309-f3f0-466f-9fef-82d2531f2d52" providerId="ADAL" clId="{53B65C34-F088-DB4D-AFB1-DC164DB2BFEB}" dt="2022-07-06T11:01:08.871" v="1090" actId="20577"/>
          <ac:spMkLst>
            <pc:docMk/>
            <pc:sldMk cId="0" sldId="298"/>
            <ac:spMk id="79978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1:40:05.954" v="2214" actId="5793"/>
          <ac:spMkLst>
            <pc:docMk/>
            <pc:sldMk cId="0" sldId="298"/>
            <ac:spMk id="79979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51:35.277" v="975" actId="26606"/>
          <ac:spMkLst>
            <pc:docMk/>
            <pc:sldMk cId="0" sldId="298"/>
            <ac:spMk id="79981" creationId="{00000000-0000-0000-0000-000000000000}"/>
          </ac:spMkLst>
        </pc:spChg>
        <pc:picChg chg="add mod ord">
          <ac:chgData name="aybey aksoy" userId="e22fd309-f3f0-466f-9fef-82d2531f2d52" providerId="ADAL" clId="{53B65C34-F088-DB4D-AFB1-DC164DB2BFEB}" dt="2022-07-06T10:51:35.277" v="975" actId="26606"/>
          <ac:picMkLst>
            <pc:docMk/>
            <pc:sldMk cId="0" sldId="298"/>
            <ac:picMk id="30722" creationId="{38FDAF10-A4F2-1100-45C8-6656B3554188}"/>
          </ac:picMkLst>
        </pc:picChg>
        <pc:picChg chg="add mod">
          <ac:chgData name="aybey aksoy" userId="e22fd309-f3f0-466f-9fef-82d2531f2d52" providerId="ADAL" clId="{53B65C34-F088-DB4D-AFB1-DC164DB2BFEB}" dt="2022-07-07T13:00:31.462" v="2410" actId="1076"/>
          <ac:picMkLst>
            <pc:docMk/>
            <pc:sldMk cId="0" sldId="298"/>
            <ac:picMk id="30724" creationId="{51983078-EE02-FA58-5BB1-1916BE78C29F}"/>
          </ac:picMkLst>
        </pc:picChg>
        <pc:picChg chg="del">
          <ac:chgData name="aybey aksoy" userId="e22fd309-f3f0-466f-9fef-82d2531f2d52" providerId="ADAL" clId="{53B65C34-F088-DB4D-AFB1-DC164DB2BFEB}" dt="2022-07-06T10:51:02.187" v="972" actId="21"/>
          <ac:picMkLst>
            <pc:docMk/>
            <pc:sldMk cId="0" sldId="298"/>
            <ac:picMk id="79980" creationId="{00000000-0000-0000-0000-000000000000}"/>
          </ac:picMkLst>
        </pc:picChg>
      </pc:sldChg>
      <pc:sldChg chg="new del">
        <pc:chgData name="aybey aksoy" userId="e22fd309-f3f0-466f-9fef-82d2531f2d52" providerId="ADAL" clId="{53B65C34-F088-DB4D-AFB1-DC164DB2BFEB}" dt="2022-07-06T09:58:37.353" v="263" actId="2696"/>
        <pc:sldMkLst>
          <pc:docMk/>
          <pc:sldMk cId="1511174310" sldId="299"/>
        </pc:sldMkLst>
      </pc:sldChg>
      <pc:sldChg chg="addSp delSp modSp add mod">
        <pc:chgData name="aybey aksoy" userId="e22fd309-f3f0-466f-9fef-82d2531f2d52" providerId="ADAL" clId="{53B65C34-F088-DB4D-AFB1-DC164DB2BFEB}" dt="2022-07-06T11:18:45.339" v="1181" actId="20577"/>
        <pc:sldMkLst>
          <pc:docMk/>
          <pc:sldMk cId="29450095" sldId="300"/>
        </pc:sldMkLst>
        <pc:spChg chg="add del mod">
          <ac:chgData name="aybey aksoy" userId="e22fd309-f3f0-466f-9fef-82d2531f2d52" providerId="ADAL" clId="{53B65C34-F088-DB4D-AFB1-DC164DB2BFEB}" dt="2022-07-06T10:01:06.149" v="287"/>
          <ac:spMkLst>
            <pc:docMk/>
            <pc:sldMk cId="29450095" sldId="300"/>
            <ac:spMk id="2" creationId="{6ECA6328-F8F7-0142-DCED-AD9A0A52D7D8}"/>
          </ac:spMkLst>
        </pc:spChg>
        <pc:spChg chg="mod">
          <ac:chgData name="aybey aksoy" userId="e22fd309-f3f0-466f-9fef-82d2531f2d52" providerId="ADAL" clId="{53B65C34-F088-DB4D-AFB1-DC164DB2BFEB}" dt="2022-07-06T09:59:35.245" v="276" actId="20577"/>
          <ac:spMkLst>
            <pc:docMk/>
            <pc:sldMk cId="29450095" sldId="300"/>
            <ac:spMk id="7930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45.339" v="1181" actId="20577"/>
          <ac:spMkLst>
            <pc:docMk/>
            <pc:sldMk cId="29450095" sldId="300"/>
            <ac:spMk id="793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43.409" v="1179" actId="20577"/>
          <ac:spMkLst>
            <pc:docMk/>
            <pc:sldMk cId="29450095" sldId="300"/>
            <ac:spMk id="7930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10:01:04.539" v="286" actId="478"/>
          <ac:picMkLst>
            <pc:docMk/>
            <pc:sldMk cId="29450095" sldId="300"/>
            <ac:picMk id="5124" creationId="{A89F4D4C-459E-B601-70F6-B6439C802BEF}"/>
          </ac:picMkLst>
        </pc:picChg>
        <pc:picChg chg="add mod">
          <ac:chgData name="aybey aksoy" userId="e22fd309-f3f0-466f-9fef-82d2531f2d52" providerId="ADAL" clId="{53B65C34-F088-DB4D-AFB1-DC164DB2BFEB}" dt="2022-07-06T10:01:11.405" v="289" actId="1076"/>
          <ac:picMkLst>
            <pc:docMk/>
            <pc:sldMk cId="29450095" sldId="300"/>
            <ac:picMk id="7170" creationId="{1C937644-F80C-777B-08D8-DF1ADC636BAF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6T11:18:52.949" v="1200" actId="20577"/>
        <pc:sldMkLst>
          <pc:docMk/>
          <pc:sldMk cId="2137712881" sldId="301"/>
        </pc:sldMkLst>
        <pc:spChg chg="add del mod">
          <ac:chgData name="aybey aksoy" userId="e22fd309-f3f0-466f-9fef-82d2531f2d52" providerId="ADAL" clId="{53B65C34-F088-DB4D-AFB1-DC164DB2BFEB}" dt="2022-07-06T10:01:24.235" v="291"/>
          <ac:spMkLst>
            <pc:docMk/>
            <pc:sldMk cId="2137712881" sldId="301"/>
            <ac:spMk id="2" creationId="{1C899401-16CE-844E-955C-7304301BC431}"/>
          </ac:spMkLst>
        </pc:spChg>
        <pc:spChg chg="mod">
          <ac:chgData name="aybey aksoy" userId="e22fd309-f3f0-466f-9fef-82d2531f2d52" providerId="ADAL" clId="{53B65C34-F088-DB4D-AFB1-DC164DB2BFEB}" dt="2022-07-06T10:00:02.891" v="279"/>
          <ac:spMkLst>
            <pc:docMk/>
            <pc:sldMk cId="2137712881" sldId="301"/>
            <ac:spMk id="7930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50.452" v="1189" actId="20577"/>
          <ac:spMkLst>
            <pc:docMk/>
            <pc:sldMk cId="2137712881" sldId="301"/>
            <ac:spMk id="793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8:52.949" v="1200" actId="20577"/>
          <ac:spMkLst>
            <pc:docMk/>
            <pc:sldMk cId="2137712881" sldId="301"/>
            <ac:spMk id="7930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10:01:22.027" v="290" actId="478"/>
          <ac:picMkLst>
            <pc:docMk/>
            <pc:sldMk cId="2137712881" sldId="301"/>
            <ac:picMk id="5124" creationId="{A89F4D4C-459E-B601-70F6-B6439C802BEF}"/>
          </ac:picMkLst>
        </pc:picChg>
        <pc:picChg chg="add mod">
          <ac:chgData name="aybey aksoy" userId="e22fd309-f3f0-466f-9fef-82d2531f2d52" providerId="ADAL" clId="{53B65C34-F088-DB4D-AFB1-DC164DB2BFEB}" dt="2022-07-06T10:01:25.416" v="292" actId="14100"/>
          <ac:picMkLst>
            <pc:docMk/>
            <pc:sldMk cId="2137712881" sldId="301"/>
            <ac:picMk id="8194" creationId="{BC48C16B-DC5E-D3AB-E917-C04D809A36B9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6T11:19:01.244" v="1212" actId="20577"/>
        <pc:sldMkLst>
          <pc:docMk/>
          <pc:sldMk cId="2870411860" sldId="302"/>
        </pc:sldMkLst>
        <pc:spChg chg="add del mod">
          <ac:chgData name="aybey aksoy" userId="e22fd309-f3f0-466f-9fef-82d2531f2d52" providerId="ADAL" clId="{53B65C34-F088-DB4D-AFB1-DC164DB2BFEB}" dt="2022-07-06T10:01:41.680" v="294"/>
          <ac:spMkLst>
            <pc:docMk/>
            <pc:sldMk cId="2870411860" sldId="302"/>
            <ac:spMk id="2" creationId="{413C7298-74A7-3D31-A288-CA5137D6413F}"/>
          </ac:spMkLst>
        </pc:spChg>
        <pc:spChg chg="mod">
          <ac:chgData name="aybey aksoy" userId="e22fd309-f3f0-466f-9fef-82d2531f2d52" providerId="ADAL" clId="{53B65C34-F088-DB4D-AFB1-DC164DB2BFEB}" dt="2022-07-06T10:00:25.352" v="282"/>
          <ac:spMkLst>
            <pc:docMk/>
            <pc:sldMk cId="2870411860" sldId="302"/>
            <ac:spMk id="79304" creationId="{00000000-0000-0000-0000-000000000000}"/>
          </ac:spMkLst>
        </pc:spChg>
        <pc:spChg chg="del">
          <ac:chgData name="aybey aksoy" userId="e22fd309-f3f0-466f-9fef-82d2531f2d52" providerId="ADAL" clId="{53B65C34-F088-DB4D-AFB1-DC164DB2BFEB}" dt="2022-07-06T11:18:57.311" v="1201" actId="478"/>
          <ac:spMkLst>
            <pc:docMk/>
            <pc:sldMk cId="2870411860" sldId="302"/>
            <ac:spMk id="793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1:19:01.244" v="1212" actId="20577"/>
          <ac:spMkLst>
            <pc:docMk/>
            <pc:sldMk cId="2870411860" sldId="302"/>
            <ac:spMk id="7930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10:01:39.642" v="293" actId="478"/>
          <ac:picMkLst>
            <pc:docMk/>
            <pc:sldMk cId="2870411860" sldId="302"/>
            <ac:picMk id="5124" creationId="{A89F4D4C-459E-B601-70F6-B6439C802BEF}"/>
          </ac:picMkLst>
        </pc:picChg>
        <pc:picChg chg="add mod">
          <ac:chgData name="aybey aksoy" userId="e22fd309-f3f0-466f-9fef-82d2531f2d52" providerId="ADAL" clId="{53B65C34-F088-DB4D-AFB1-DC164DB2BFEB}" dt="2022-07-06T10:01:42.903" v="295" actId="14100"/>
          <ac:picMkLst>
            <pc:docMk/>
            <pc:sldMk cId="2870411860" sldId="302"/>
            <ac:picMk id="9218" creationId="{F84A57AB-90D7-00D0-DA6B-BB613F53778D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6T10:52:58.641" v="983" actId="20577"/>
        <pc:sldMkLst>
          <pc:docMk/>
          <pc:sldMk cId="2100838841" sldId="303"/>
        </pc:sldMkLst>
        <pc:spChg chg="add del mod">
          <ac:chgData name="aybey aksoy" userId="e22fd309-f3f0-466f-9fef-82d2531f2d52" providerId="ADAL" clId="{53B65C34-F088-DB4D-AFB1-DC164DB2BFEB}" dt="2022-07-06T10:01:55.698" v="297"/>
          <ac:spMkLst>
            <pc:docMk/>
            <pc:sldMk cId="2100838841" sldId="303"/>
            <ac:spMk id="2" creationId="{9A07D9C3-8753-D7C5-01BE-04A523747155}"/>
          </ac:spMkLst>
        </pc:spChg>
        <pc:spChg chg="mod">
          <ac:chgData name="aybey aksoy" userId="e22fd309-f3f0-466f-9fef-82d2531f2d52" providerId="ADAL" clId="{53B65C34-F088-DB4D-AFB1-DC164DB2BFEB}" dt="2022-07-06T10:00:41.933" v="285"/>
          <ac:spMkLst>
            <pc:docMk/>
            <pc:sldMk cId="2100838841" sldId="303"/>
            <ac:spMk id="7930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52:58.641" v="983" actId="20577"/>
          <ac:spMkLst>
            <pc:docMk/>
            <pc:sldMk cId="2100838841" sldId="303"/>
            <ac:spMk id="79305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52:55.612" v="982" actId="20577"/>
          <ac:spMkLst>
            <pc:docMk/>
            <pc:sldMk cId="2100838841" sldId="303"/>
            <ac:spMk id="7930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10:01:53.867" v="296" actId="478"/>
          <ac:picMkLst>
            <pc:docMk/>
            <pc:sldMk cId="2100838841" sldId="303"/>
            <ac:picMk id="5124" creationId="{A89F4D4C-459E-B601-70F6-B6439C802BEF}"/>
          </ac:picMkLst>
        </pc:picChg>
        <pc:picChg chg="add mod">
          <ac:chgData name="aybey aksoy" userId="e22fd309-f3f0-466f-9fef-82d2531f2d52" providerId="ADAL" clId="{53B65C34-F088-DB4D-AFB1-DC164DB2BFEB}" dt="2022-07-06T10:01:57.109" v="298" actId="14100"/>
          <ac:picMkLst>
            <pc:docMk/>
            <pc:sldMk cId="2100838841" sldId="303"/>
            <ac:picMk id="10242" creationId="{79C797B9-46C1-69F5-6CF7-2464862D330A}"/>
          </ac:picMkLst>
        </pc:picChg>
      </pc:sldChg>
      <pc:sldChg chg="new del">
        <pc:chgData name="aybey aksoy" userId="e22fd309-f3f0-466f-9fef-82d2531f2d52" providerId="ADAL" clId="{53B65C34-F088-DB4D-AFB1-DC164DB2BFEB}" dt="2022-07-06T10:09:12.335" v="424" actId="2696"/>
        <pc:sldMkLst>
          <pc:docMk/>
          <pc:sldMk cId="2379157020" sldId="304"/>
        </pc:sldMkLst>
      </pc:sldChg>
      <pc:sldChg chg="addSp delSp modSp add mod">
        <pc:chgData name="aybey aksoy" userId="e22fd309-f3f0-466f-9fef-82d2531f2d52" providerId="ADAL" clId="{53B65C34-F088-DB4D-AFB1-DC164DB2BFEB}" dt="2022-07-07T11:58:04.721" v="2264" actId="255"/>
        <pc:sldMkLst>
          <pc:docMk/>
          <pc:sldMk cId="2178062530" sldId="305"/>
        </pc:sldMkLst>
        <pc:spChg chg="mod">
          <ac:chgData name="aybey aksoy" userId="e22fd309-f3f0-466f-9fef-82d2531f2d52" providerId="ADAL" clId="{53B65C34-F088-DB4D-AFB1-DC164DB2BFEB}" dt="2022-07-07T11:58:04.721" v="2264" actId="255"/>
          <ac:spMkLst>
            <pc:docMk/>
            <pc:sldMk cId="2178062530" sldId="305"/>
            <ac:spMk id="20" creationId="{DACE6D9B-73D2-3EF3-7DBE-BD15ED0033D0}"/>
          </ac:spMkLst>
        </pc:spChg>
        <pc:picChg chg="del">
          <ac:chgData name="aybey aksoy" userId="e22fd309-f3f0-466f-9fef-82d2531f2d52" providerId="ADAL" clId="{53B65C34-F088-DB4D-AFB1-DC164DB2BFEB}" dt="2022-07-06T10:17:06.690" v="488" actId="478"/>
          <ac:picMkLst>
            <pc:docMk/>
            <pc:sldMk cId="2178062530" sldId="305"/>
            <ac:picMk id="11268" creationId="{251D6B46-051C-8611-597B-02B12FBFA754}"/>
          </ac:picMkLst>
        </pc:picChg>
        <pc:picChg chg="del">
          <ac:chgData name="aybey aksoy" userId="e22fd309-f3f0-466f-9fef-82d2531f2d52" providerId="ADAL" clId="{53B65C34-F088-DB4D-AFB1-DC164DB2BFEB}" dt="2022-07-06T10:17:07.480" v="489" actId="478"/>
          <ac:picMkLst>
            <pc:docMk/>
            <pc:sldMk cId="2178062530" sldId="305"/>
            <ac:picMk id="11270" creationId="{39776A98-4ADB-F33A-8B7D-9D1E9F8BADF4}"/>
          </ac:picMkLst>
        </pc:picChg>
        <pc:picChg chg="add mod">
          <ac:chgData name="aybey aksoy" userId="e22fd309-f3f0-466f-9fef-82d2531f2d52" providerId="ADAL" clId="{53B65C34-F088-DB4D-AFB1-DC164DB2BFEB}" dt="2022-07-06T10:17:16.338" v="494" actId="1076"/>
          <ac:picMkLst>
            <pc:docMk/>
            <pc:sldMk cId="2178062530" sldId="305"/>
            <ac:picMk id="14338" creationId="{0D369C91-A53D-9F1C-69F9-EDDF7E5AB4E3}"/>
          </ac:picMkLst>
        </pc:picChg>
      </pc:sldChg>
      <pc:sldChg chg="addSp delSp modSp add del mod">
        <pc:chgData name="aybey aksoy" userId="e22fd309-f3f0-466f-9fef-82d2531f2d52" providerId="ADAL" clId="{53B65C34-F088-DB4D-AFB1-DC164DB2BFEB}" dt="2022-07-07T12:46:30.685" v="2349" actId="2696"/>
        <pc:sldMkLst>
          <pc:docMk/>
          <pc:sldMk cId="3906520767" sldId="306"/>
        </pc:sldMkLst>
        <pc:spChg chg="mod">
          <ac:chgData name="aybey aksoy" userId="e22fd309-f3f0-466f-9fef-82d2531f2d52" providerId="ADAL" clId="{53B65C34-F088-DB4D-AFB1-DC164DB2BFEB}" dt="2022-07-07T12:00:07.800" v="2280" actId="20577"/>
          <ac:spMkLst>
            <pc:docMk/>
            <pc:sldMk cId="3906520767" sldId="306"/>
            <ac:spMk id="20" creationId="{DACE6D9B-73D2-3EF3-7DBE-BD15ED0033D0}"/>
          </ac:spMkLst>
        </pc:spChg>
        <pc:picChg chg="del">
          <ac:chgData name="aybey aksoy" userId="e22fd309-f3f0-466f-9fef-82d2531f2d52" providerId="ADAL" clId="{53B65C34-F088-DB4D-AFB1-DC164DB2BFEB}" dt="2022-07-06T10:20:22.088" v="514" actId="478"/>
          <ac:picMkLst>
            <pc:docMk/>
            <pc:sldMk cId="3906520767" sldId="306"/>
            <ac:picMk id="11268" creationId="{251D6B46-051C-8611-597B-02B12FBFA754}"/>
          </ac:picMkLst>
        </pc:picChg>
        <pc:picChg chg="del">
          <ac:chgData name="aybey aksoy" userId="e22fd309-f3f0-466f-9fef-82d2531f2d52" providerId="ADAL" clId="{53B65C34-F088-DB4D-AFB1-DC164DB2BFEB}" dt="2022-07-06T10:20:23.007" v="515" actId="478"/>
          <ac:picMkLst>
            <pc:docMk/>
            <pc:sldMk cId="3906520767" sldId="306"/>
            <ac:picMk id="11270" creationId="{39776A98-4ADB-F33A-8B7D-9D1E9F8BADF4}"/>
          </ac:picMkLst>
        </pc:picChg>
        <pc:picChg chg="add mod">
          <ac:chgData name="aybey aksoy" userId="e22fd309-f3f0-466f-9fef-82d2531f2d52" providerId="ADAL" clId="{53B65C34-F088-DB4D-AFB1-DC164DB2BFEB}" dt="2022-07-06T10:20:34.055" v="520" actId="1076"/>
          <ac:picMkLst>
            <pc:docMk/>
            <pc:sldMk cId="3906520767" sldId="306"/>
            <ac:picMk id="15362" creationId="{7B69A03D-6D33-1F00-03CA-8075D5A2D1A4}"/>
          </ac:picMkLst>
        </pc:picChg>
        <pc:picChg chg="add mod">
          <ac:chgData name="aybey aksoy" userId="e22fd309-f3f0-466f-9fef-82d2531f2d52" providerId="ADAL" clId="{53B65C34-F088-DB4D-AFB1-DC164DB2BFEB}" dt="2022-07-06T10:20:58.784" v="524" actId="1076"/>
          <ac:picMkLst>
            <pc:docMk/>
            <pc:sldMk cId="3906520767" sldId="306"/>
            <ac:picMk id="15364" creationId="{EAED5ADE-E775-B3BA-107A-213221B1971B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1:58:30.917" v="2271" actId="20577"/>
        <pc:sldMkLst>
          <pc:docMk/>
          <pc:sldMk cId="2274585334" sldId="307"/>
        </pc:sldMkLst>
        <pc:spChg chg="mod">
          <ac:chgData name="aybey aksoy" userId="e22fd309-f3f0-466f-9fef-82d2531f2d52" providerId="ADAL" clId="{53B65C34-F088-DB4D-AFB1-DC164DB2BFEB}" dt="2022-07-07T11:58:30.917" v="2271" actId="20577"/>
          <ac:spMkLst>
            <pc:docMk/>
            <pc:sldMk cId="2274585334" sldId="307"/>
            <ac:spMk id="20" creationId="{DACE6D9B-73D2-3EF3-7DBE-BD15ED0033D0}"/>
          </ac:spMkLst>
        </pc:spChg>
        <pc:picChg chg="del">
          <ac:chgData name="aybey aksoy" userId="e22fd309-f3f0-466f-9fef-82d2531f2d52" providerId="ADAL" clId="{53B65C34-F088-DB4D-AFB1-DC164DB2BFEB}" dt="2022-07-06T10:23:14.136" v="549" actId="478"/>
          <ac:picMkLst>
            <pc:docMk/>
            <pc:sldMk cId="2274585334" sldId="307"/>
            <ac:picMk id="11268" creationId="{251D6B46-051C-8611-597B-02B12FBFA754}"/>
          </ac:picMkLst>
        </pc:picChg>
        <pc:picChg chg="del">
          <ac:chgData name="aybey aksoy" userId="e22fd309-f3f0-466f-9fef-82d2531f2d52" providerId="ADAL" clId="{53B65C34-F088-DB4D-AFB1-DC164DB2BFEB}" dt="2022-07-06T10:23:14.935" v="550" actId="478"/>
          <ac:picMkLst>
            <pc:docMk/>
            <pc:sldMk cId="2274585334" sldId="307"/>
            <ac:picMk id="11270" creationId="{39776A98-4ADB-F33A-8B7D-9D1E9F8BADF4}"/>
          </ac:picMkLst>
        </pc:picChg>
        <pc:picChg chg="add mod">
          <ac:chgData name="aybey aksoy" userId="e22fd309-f3f0-466f-9fef-82d2531f2d52" providerId="ADAL" clId="{53B65C34-F088-DB4D-AFB1-DC164DB2BFEB}" dt="2022-07-06T10:23:18.643" v="552" actId="1076"/>
          <ac:picMkLst>
            <pc:docMk/>
            <pc:sldMk cId="2274585334" sldId="307"/>
            <ac:picMk id="16386" creationId="{9DE960CE-BD87-5138-2DAC-5C8950A428F6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46:51.088" v="2352" actId="20577"/>
        <pc:sldMkLst>
          <pc:docMk/>
          <pc:sldMk cId="2786959467" sldId="308"/>
        </pc:sldMkLst>
        <pc:spChg chg="mod">
          <ac:chgData name="aybey aksoy" userId="e22fd309-f3f0-466f-9fef-82d2531f2d52" providerId="ADAL" clId="{53B65C34-F088-DB4D-AFB1-DC164DB2BFEB}" dt="2022-07-07T12:46:51.088" v="2352" actId="20577"/>
          <ac:spMkLst>
            <pc:docMk/>
            <pc:sldMk cId="2786959467" sldId="308"/>
            <ac:spMk id="20" creationId="{DACE6D9B-73D2-3EF3-7DBE-BD15ED0033D0}"/>
          </ac:spMkLst>
        </pc:spChg>
        <pc:picChg chg="del">
          <ac:chgData name="aybey aksoy" userId="e22fd309-f3f0-466f-9fef-82d2531f2d52" providerId="ADAL" clId="{53B65C34-F088-DB4D-AFB1-DC164DB2BFEB}" dt="2022-07-06T10:25:47.994" v="575" actId="478"/>
          <ac:picMkLst>
            <pc:docMk/>
            <pc:sldMk cId="2786959467" sldId="308"/>
            <ac:picMk id="11268" creationId="{251D6B46-051C-8611-597B-02B12FBFA754}"/>
          </ac:picMkLst>
        </pc:picChg>
        <pc:picChg chg="del">
          <ac:chgData name="aybey aksoy" userId="e22fd309-f3f0-466f-9fef-82d2531f2d52" providerId="ADAL" clId="{53B65C34-F088-DB4D-AFB1-DC164DB2BFEB}" dt="2022-07-06T10:25:48.630" v="576" actId="478"/>
          <ac:picMkLst>
            <pc:docMk/>
            <pc:sldMk cId="2786959467" sldId="308"/>
            <ac:picMk id="11270" creationId="{39776A98-4ADB-F33A-8B7D-9D1E9F8BADF4}"/>
          </ac:picMkLst>
        </pc:picChg>
        <pc:picChg chg="add mod">
          <ac:chgData name="aybey aksoy" userId="e22fd309-f3f0-466f-9fef-82d2531f2d52" providerId="ADAL" clId="{53B65C34-F088-DB4D-AFB1-DC164DB2BFEB}" dt="2022-07-07T11:58:40.803" v="2275" actId="14100"/>
          <ac:picMkLst>
            <pc:docMk/>
            <pc:sldMk cId="2786959467" sldId="308"/>
            <ac:picMk id="17410" creationId="{7DEED3B5-FDDE-DC15-873A-740E9759C6BE}"/>
          </ac:picMkLst>
        </pc:picChg>
      </pc:sldChg>
      <pc:sldChg chg="addSp delSp modSp add del mod">
        <pc:chgData name="aybey aksoy" userId="e22fd309-f3f0-466f-9fef-82d2531f2d52" providerId="ADAL" clId="{53B65C34-F088-DB4D-AFB1-DC164DB2BFEB}" dt="2022-07-07T12:47:08.694" v="2355" actId="2696"/>
        <pc:sldMkLst>
          <pc:docMk/>
          <pc:sldMk cId="1841893044" sldId="309"/>
        </pc:sldMkLst>
        <pc:spChg chg="mod">
          <ac:chgData name="aybey aksoy" userId="e22fd309-f3f0-466f-9fef-82d2531f2d52" providerId="ADAL" clId="{53B65C34-F088-DB4D-AFB1-DC164DB2BFEB}" dt="2022-07-07T12:46:55.686" v="2353" actId="20577"/>
          <ac:spMkLst>
            <pc:docMk/>
            <pc:sldMk cId="1841893044" sldId="309"/>
            <ac:spMk id="20" creationId="{DACE6D9B-73D2-3EF3-7DBE-BD15ED0033D0}"/>
          </ac:spMkLst>
        </pc:spChg>
        <pc:picChg chg="add del mod">
          <ac:chgData name="aybey aksoy" userId="e22fd309-f3f0-466f-9fef-82d2531f2d52" providerId="ADAL" clId="{53B65C34-F088-DB4D-AFB1-DC164DB2BFEB}" dt="2022-07-06T10:14:09.603" v="459"/>
          <ac:picMkLst>
            <pc:docMk/>
            <pc:sldMk cId="1841893044" sldId="309"/>
            <ac:picMk id="16" creationId="{380F1340-5C08-0584-98A3-4088F7CC1D95}"/>
          </ac:picMkLst>
        </pc:picChg>
        <pc:picChg chg="del mod">
          <ac:chgData name="aybey aksoy" userId="e22fd309-f3f0-466f-9fef-82d2531f2d52" providerId="ADAL" clId="{53B65C34-F088-DB4D-AFB1-DC164DB2BFEB}" dt="2022-07-06T10:13:45.393" v="453" actId="478"/>
          <ac:picMkLst>
            <pc:docMk/>
            <pc:sldMk cId="1841893044" sldId="309"/>
            <ac:picMk id="11268" creationId="{251D6B46-051C-8611-597B-02B12FBFA754}"/>
          </ac:picMkLst>
        </pc:picChg>
        <pc:picChg chg="del">
          <ac:chgData name="aybey aksoy" userId="e22fd309-f3f0-466f-9fef-82d2531f2d52" providerId="ADAL" clId="{53B65C34-F088-DB4D-AFB1-DC164DB2BFEB}" dt="2022-07-06T10:14:03.743" v="457" actId="21"/>
          <ac:picMkLst>
            <pc:docMk/>
            <pc:sldMk cId="1841893044" sldId="309"/>
            <ac:picMk id="11270" creationId="{39776A98-4ADB-F33A-8B7D-9D1E9F8BADF4}"/>
          </ac:picMkLst>
        </pc:picChg>
        <pc:picChg chg="add mod">
          <ac:chgData name="aybey aksoy" userId="e22fd309-f3f0-466f-9fef-82d2531f2d52" providerId="ADAL" clId="{53B65C34-F088-DB4D-AFB1-DC164DB2BFEB}" dt="2022-07-06T10:13:53.042" v="456" actId="1076"/>
          <ac:picMkLst>
            <pc:docMk/>
            <pc:sldMk cId="1841893044" sldId="309"/>
            <ac:picMk id="13314" creationId="{34DC974A-7CB0-A44D-3A6B-A1F44B1C7FEB}"/>
          </ac:picMkLst>
        </pc:picChg>
        <pc:picChg chg="add mod">
          <ac:chgData name="aybey aksoy" userId="e22fd309-f3f0-466f-9fef-82d2531f2d52" providerId="ADAL" clId="{53B65C34-F088-DB4D-AFB1-DC164DB2BFEB}" dt="2022-07-06T10:14:23.012" v="463" actId="1076"/>
          <ac:picMkLst>
            <pc:docMk/>
            <pc:sldMk cId="1841893044" sldId="309"/>
            <ac:picMk id="13316" creationId="{F33F0DEB-90DA-3DEE-E9D0-FCE1811B04DD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01:37.041" v="2294" actId="255"/>
        <pc:sldMkLst>
          <pc:docMk/>
          <pc:sldMk cId="3527604191" sldId="310"/>
        </pc:sldMkLst>
        <pc:spChg chg="add mod">
          <ac:chgData name="aybey aksoy" userId="e22fd309-f3f0-466f-9fef-82d2531f2d52" providerId="ADAL" clId="{53B65C34-F088-DB4D-AFB1-DC164DB2BFEB}" dt="2022-07-07T12:01:37.041" v="2294" actId="255"/>
          <ac:spMkLst>
            <pc:docMk/>
            <pc:sldMk cId="3527604191" sldId="310"/>
            <ac:spMk id="2" creationId="{22FF0C8F-4EBA-C3D1-8F6D-6F3591D9E64B}"/>
          </ac:spMkLst>
        </pc:spChg>
        <pc:spChg chg="add del mod">
          <ac:chgData name="aybey aksoy" userId="e22fd309-f3f0-466f-9fef-82d2531f2d52" providerId="ADAL" clId="{53B65C34-F088-DB4D-AFB1-DC164DB2BFEB}" dt="2022-07-07T11:42:21.984" v="2240" actId="47"/>
          <ac:spMkLst>
            <pc:docMk/>
            <pc:sldMk cId="3527604191" sldId="310"/>
            <ac:spMk id="2" creationId="{EA0F3D69-0F3A-3BED-E00E-F3DA084401F2}"/>
          </ac:spMkLst>
        </pc:spChg>
        <pc:spChg chg="del mod">
          <ac:chgData name="aybey aksoy" userId="e22fd309-f3f0-466f-9fef-82d2531f2d52" providerId="ADAL" clId="{53B65C34-F088-DB4D-AFB1-DC164DB2BFEB}" dt="2022-07-06T10:38:24.058" v="739"/>
          <ac:spMkLst>
            <pc:docMk/>
            <pc:sldMk cId="3527604191" sldId="310"/>
            <ac:spMk id="20" creationId="{EB6147EF-FA3C-1DCB-FCB8-D053E861B886}"/>
          </ac:spMkLst>
        </pc:spChg>
        <pc:spChg chg="add mod">
          <ac:chgData name="aybey aksoy" userId="e22fd309-f3f0-466f-9fef-82d2531f2d52" providerId="ADAL" clId="{53B65C34-F088-DB4D-AFB1-DC164DB2BFEB}" dt="2022-07-06T10:38:26.137" v="740"/>
          <ac:spMkLst>
            <pc:docMk/>
            <pc:sldMk cId="3527604191" sldId="310"/>
            <ac:spMk id="21" creationId="{67E0630F-6B5D-11C4-4D88-137E7B4C3F9C}"/>
          </ac:spMkLst>
        </pc:spChg>
        <pc:spChg chg="add mod">
          <ac:chgData name="aybey aksoy" userId="e22fd309-f3f0-466f-9fef-82d2531f2d52" providerId="ADAL" clId="{53B65C34-F088-DB4D-AFB1-DC164DB2BFEB}" dt="2022-07-06T10:38:28.438" v="741"/>
          <ac:spMkLst>
            <pc:docMk/>
            <pc:sldMk cId="3527604191" sldId="310"/>
            <ac:spMk id="22" creationId="{0A89E40A-E774-579B-44C9-2C4E557A637E}"/>
          </ac:spMkLst>
        </pc:spChg>
        <pc:spChg chg="add del mod">
          <ac:chgData name="aybey aksoy" userId="e22fd309-f3f0-466f-9fef-82d2531f2d52" providerId="ADAL" clId="{53B65C34-F088-DB4D-AFB1-DC164DB2BFEB}" dt="2022-07-07T11:51:48.181" v="2258" actId="22"/>
          <ac:spMkLst>
            <pc:docMk/>
            <pc:sldMk cId="3527604191" sldId="310"/>
            <ac:spMk id="23" creationId="{8F2EDCCF-817E-FD6A-1CE8-17FA7CF25B00}"/>
          </ac:spMkLst>
        </pc:spChg>
        <pc:spChg chg="add mod">
          <ac:chgData name="aybey aksoy" userId="e22fd309-f3f0-466f-9fef-82d2531f2d52" providerId="ADAL" clId="{53B65C34-F088-DB4D-AFB1-DC164DB2BFEB}" dt="2022-07-06T10:38:48.338" v="747" actId="255"/>
          <ac:spMkLst>
            <pc:docMk/>
            <pc:sldMk cId="3527604191" sldId="310"/>
            <ac:spMk id="24" creationId="{828B2607-6335-125F-11BC-A9BC266C0E45}"/>
          </ac:spMkLst>
        </pc:spChg>
        <pc:spChg chg="add del">
          <ac:chgData name="aybey aksoy" userId="e22fd309-f3f0-466f-9fef-82d2531f2d52" providerId="ADAL" clId="{53B65C34-F088-DB4D-AFB1-DC164DB2BFEB}" dt="2022-07-07T11:42:43.561" v="2244" actId="21"/>
          <ac:spMkLst>
            <pc:docMk/>
            <pc:sldMk cId="3527604191" sldId="310"/>
            <ac:spMk id="25" creationId="{D062FAC5-ADAB-0E9E-9993-98C28B1F8343}"/>
          </ac:spMkLst>
        </pc:spChg>
        <pc:spChg chg="mod">
          <ac:chgData name="aybey aksoy" userId="e22fd309-f3f0-466f-9fef-82d2531f2d52" providerId="ADAL" clId="{53B65C34-F088-DB4D-AFB1-DC164DB2BFEB}" dt="2022-07-07T11:51:37.625" v="2250" actId="20578"/>
          <ac:spMkLst>
            <pc:docMk/>
            <pc:sldMk cId="3527604191" sldId="310"/>
            <ac:spMk id="79506" creationId="{00000000-0000-0000-0000-000000000000}"/>
          </ac:spMkLst>
        </pc:spChg>
        <pc:spChg chg="del">
          <ac:chgData name="aybey aksoy" userId="e22fd309-f3f0-466f-9fef-82d2531f2d52" providerId="ADAL" clId="{53B65C34-F088-DB4D-AFB1-DC164DB2BFEB}" dt="2022-07-06T10:38:23.514" v="737" actId="21"/>
          <ac:spMkLst>
            <pc:docMk/>
            <pc:sldMk cId="3527604191" sldId="310"/>
            <ac:spMk id="79512" creationId="{00000000-0000-0000-0000-000000000000}"/>
          </ac:spMkLst>
        </pc:spChg>
        <pc:spChg chg="add del">
          <ac:chgData name="aybey aksoy" userId="e22fd309-f3f0-466f-9fef-82d2531f2d52" providerId="ADAL" clId="{53B65C34-F088-DB4D-AFB1-DC164DB2BFEB}" dt="2022-07-07T11:42:20.462" v="2239" actId="21"/>
          <ac:spMkLst>
            <pc:docMk/>
            <pc:sldMk cId="3527604191" sldId="310"/>
            <ac:spMk id="79513" creationId="{00000000-0000-0000-0000-000000000000}"/>
          </ac:spMkLst>
        </pc:spChg>
        <pc:grpChg chg="mod">
          <ac:chgData name="aybey aksoy" userId="e22fd309-f3f0-466f-9fef-82d2531f2d52" providerId="ADAL" clId="{53B65C34-F088-DB4D-AFB1-DC164DB2BFEB}" dt="2022-07-07T11:51:47.706" v="2256" actId="14100"/>
          <ac:grpSpMkLst>
            <pc:docMk/>
            <pc:sldMk cId="3527604191" sldId="310"/>
            <ac:grpSpMk id="79504" creationId="{00000000-0000-0000-0000-000000000000}"/>
          </ac:grpSpMkLst>
        </pc:grpChg>
        <pc:picChg chg="del">
          <ac:chgData name="aybey aksoy" userId="e22fd309-f3f0-466f-9fef-82d2531f2d52" providerId="ADAL" clId="{53B65C34-F088-DB4D-AFB1-DC164DB2BFEB}" dt="2022-07-06T10:38:52.334" v="748" actId="21"/>
          <ac:picMkLst>
            <pc:docMk/>
            <pc:sldMk cId="3527604191" sldId="310"/>
            <ac:picMk id="21506" creationId="{162AE352-987B-9096-0ED3-24A8ED341EE3}"/>
          </ac:picMkLst>
        </pc:picChg>
        <pc:picChg chg="add mod">
          <ac:chgData name="aybey aksoy" userId="e22fd309-f3f0-466f-9fef-82d2531f2d52" providerId="ADAL" clId="{53B65C34-F088-DB4D-AFB1-DC164DB2BFEB}" dt="2022-07-06T10:39:17.280" v="755" actId="1076"/>
          <ac:picMkLst>
            <pc:docMk/>
            <pc:sldMk cId="3527604191" sldId="310"/>
            <ac:picMk id="23554" creationId="{5F20123A-F273-8392-0105-36B12A8BDA71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02:15.587" v="2302" actId="255"/>
        <pc:sldMkLst>
          <pc:docMk/>
          <pc:sldMk cId="3392837807" sldId="311"/>
        </pc:sldMkLst>
        <pc:spChg chg="add mod">
          <ac:chgData name="aybey aksoy" userId="e22fd309-f3f0-466f-9fef-82d2531f2d52" providerId="ADAL" clId="{53B65C34-F088-DB4D-AFB1-DC164DB2BFEB}" dt="2022-07-07T12:02:15.587" v="2302" actId="255"/>
          <ac:spMkLst>
            <pc:docMk/>
            <pc:sldMk cId="3392837807" sldId="311"/>
            <ac:spMk id="3" creationId="{B99BCAFE-1BFC-2B34-F69C-35BD2A701971}"/>
          </ac:spMkLst>
        </pc:spChg>
        <pc:spChg chg="add del">
          <ac:chgData name="aybey aksoy" userId="e22fd309-f3f0-466f-9fef-82d2531f2d52" providerId="ADAL" clId="{53B65C34-F088-DB4D-AFB1-DC164DB2BFEB}" dt="2022-07-07T12:01:47.308" v="2296" actId="22"/>
          <ac:spMkLst>
            <pc:docMk/>
            <pc:sldMk cId="3392837807" sldId="311"/>
            <ac:spMk id="23" creationId="{440AA055-6E7E-25E3-9423-CBABB14A7A80}"/>
          </ac:spMkLst>
        </pc:spChg>
        <pc:spChg chg="del mod">
          <ac:chgData name="aybey aksoy" userId="e22fd309-f3f0-466f-9fef-82d2531f2d52" providerId="ADAL" clId="{53B65C34-F088-DB4D-AFB1-DC164DB2BFEB}" dt="2022-07-06T10:39:55.648" v="759" actId="478"/>
          <ac:spMkLst>
            <pc:docMk/>
            <pc:sldMk cId="3392837807" sldId="311"/>
            <ac:spMk id="24" creationId="{828B2607-6335-125F-11BC-A9BC266C0E45}"/>
          </ac:spMkLst>
        </pc:spChg>
        <pc:spChg chg="add mod">
          <ac:chgData name="aybey aksoy" userId="e22fd309-f3f0-466f-9fef-82d2531f2d52" providerId="ADAL" clId="{53B65C34-F088-DB4D-AFB1-DC164DB2BFEB}" dt="2022-07-07T11:43:02.532" v="2247" actId="20577"/>
          <ac:spMkLst>
            <pc:docMk/>
            <pc:sldMk cId="3392837807" sldId="311"/>
            <ac:spMk id="25" creationId="{06F8EF03-4C62-BDE9-76F8-218F105433F7}"/>
          </ac:spMkLst>
        </pc:spChg>
        <pc:spChg chg="add del mod">
          <ac:chgData name="aybey aksoy" userId="e22fd309-f3f0-466f-9fef-82d2531f2d52" providerId="ADAL" clId="{53B65C34-F088-DB4D-AFB1-DC164DB2BFEB}" dt="2022-07-06T10:40:31.042" v="773"/>
          <ac:spMkLst>
            <pc:docMk/>
            <pc:sldMk cId="3392837807" sldId="311"/>
            <ac:spMk id="26" creationId="{02FF29EC-23F2-ACC0-4DC8-C9A7E3FF0977}"/>
          </ac:spMkLst>
        </pc:spChg>
        <pc:spChg chg="del">
          <ac:chgData name="aybey aksoy" userId="e22fd309-f3f0-466f-9fef-82d2531f2d52" providerId="ADAL" clId="{53B65C34-F088-DB4D-AFB1-DC164DB2BFEB}" dt="2022-07-07T11:41:22.749" v="2222" actId="21"/>
          <ac:spMkLst>
            <pc:docMk/>
            <pc:sldMk cId="3392837807" sldId="311"/>
            <ac:spMk id="79513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6T10:40:01.075" v="761" actId="21"/>
          <ac:picMkLst>
            <pc:docMk/>
            <pc:sldMk cId="3392837807" sldId="311"/>
            <ac:picMk id="23" creationId="{641DB9E3-39FE-9F9D-7247-922F16EA3BCF}"/>
          </ac:picMkLst>
        </pc:picChg>
        <pc:picChg chg="del">
          <ac:chgData name="aybey aksoy" userId="e22fd309-f3f0-466f-9fef-82d2531f2d52" providerId="ADAL" clId="{53B65C34-F088-DB4D-AFB1-DC164DB2BFEB}" dt="2022-07-06T10:39:54.662" v="758" actId="21"/>
          <ac:picMkLst>
            <pc:docMk/>
            <pc:sldMk cId="3392837807" sldId="311"/>
            <ac:picMk id="23554" creationId="{5F20123A-F273-8392-0105-36B12A8BDA71}"/>
          </ac:picMkLst>
        </pc:picChg>
        <pc:picChg chg="add mod">
          <ac:chgData name="aybey aksoy" userId="e22fd309-f3f0-466f-9fef-82d2531f2d52" providerId="ADAL" clId="{53B65C34-F088-DB4D-AFB1-DC164DB2BFEB}" dt="2022-07-06T10:40:57.124" v="779" actId="1076"/>
          <ac:picMkLst>
            <pc:docMk/>
            <pc:sldMk cId="3392837807" sldId="311"/>
            <ac:picMk id="25602" creationId="{59ADEDFF-202B-EEE9-6090-C5C5D48B4570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03:00.612" v="2311" actId="20577"/>
        <pc:sldMkLst>
          <pc:docMk/>
          <pc:sldMk cId="2790125547" sldId="312"/>
        </pc:sldMkLst>
        <pc:spChg chg="add del mod">
          <ac:chgData name="aybey aksoy" userId="e22fd309-f3f0-466f-9fef-82d2531f2d52" providerId="ADAL" clId="{53B65C34-F088-DB4D-AFB1-DC164DB2BFEB}" dt="2022-07-06T10:43:47.580" v="823"/>
          <ac:spMkLst>
            <pc:docMk/>
            <pc:sldMk cId="2790125547" sldId="312"/>
            <ac:spMk id="2" creationId="{375E6AD7-BE35-7A37-4773-CBC0D39EC5A4}"/>
          </ac:spMkLst>
        </pc:spChg>
        <pc:spChg chg="mod">
          <ac:chgData name="aybey aksoy" userId="e22fd309-f3f0-466f-9fef-82d2531f2d52" providerId="ADAL" clId="{53B65C34-F088-DB4D-AFB1-DC164DB2BFEB}" dt="2022-07-07T12:03:00.612" v="2311" actId="20577"/>
          <ac:spMkLst>
            <pc:docMk/>
            <pc:sldMk cId="2790125547" sldId="312"/>
            <ac:spMk id="16" creationId="{BBB26F43-CC92-A985-5CEF-3C5FE028824D}"/>
          </ac:spMkLst>
        </pc:spChg>
        <pc:picChg chg="del">
          <ac:chgData name="aybey aksoy" userId="e22fd309-f3f0-466f-9fef-82d2531f2d52" providerId="ADAL" clId="{53B65C34-F088-DB4D-AFB1-DC164DB2BFEB}" dt="2022-07-06T10:43:36.199" v="822" actId="21"/>
          <ac:picMkLst>
            <pc:docMk/>
            <pc:sldMk cId="2790125547" sldId="312"/>
            <ac:picMk id="26628" creationId="{FC4B2C72-8C2C-2B52-A9EC-2713E003C7AD}"/>
          </ac:picMkLst>
        </pc:picChg>
        <pc:picChg chg="add mod">
          <ac:chgData name="aybey aksoy" userId="e22fd309-f3f0-466f-9fef-82d2531f2d52" providerId="ADAL" clId="{53B65C34-F088-DB4D-AFB1-DC164DB2BFEB}" dt="2022-07-06T10:44:28.667" v="835" actId="14100"/>
          <ac:picMkLst>
            <pc:docMk/>
            <pc:sldMk cId="2790125547" sldId="312"/>
            <ac:picMk id="28674" creationId="{43E9CDD5-4665-0541-A3B9-24935B1279EF}"/>
          </ac:picMkLst>
        </pc:picChg>
        <pc:picChg chg="add mod">
          <ac:chgData name="aybey aksoy" userId="e22fd309-f3f0-466f-9fef-82d2531f2d52" providerId="ADAL" clId="{53B65C34-F088-DB4D-AFB1-DC164DB2BFEB}" dt="2022-07-07T11:41:11.996" v="2221" actId="14100"/>
          <ac:picMkLst>
            <pc:docMk/>
            <pc:sldMk cId="2790125547" sldId="312"/>
            <ac:picMk id="28676" creationId="{BF879683-1BFD-BF30-931E-24A2E70E0D54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6T11:15:39.405" v="1141" actId="20577"/>
        <pc:sldMkLst>
          <pc:docMk/>
          <pc:sldMk cId="670006720" sldId="313"/>
        </pc:sldMkLst>
        <pc:spChg chg="add del mod">
          <ac:chgData name="aybey aksoy" userId="e22fd309-f3f0-466f-9fef-82d2531f2d52" providerId="ADAL" clId="{53B65C34-F088-DB4D-AFB1-DC164DB2BFEB}" dt="2022-07-06T10:58:38.371" v="1038"/>
          <ac:spMkLst>
            <pc:docMk/>
            <pc:sldMk cId="670006720" sldId="313"/>
            <ac:spMk id="2" creationId="{113E0C11-9507-FC36-29DC-B6B7703AD59D}"/>
          </ac:spMkLst>
        </pc:spChg>
        <pc:spChg chg="mod">
          <ac:chgData name="aybey aksoy" userId="e22fd309-f3f0-466f-9fef-82d2531f2d52" providerId="ADAL" clId="{53B65C34-F088-DB4D-AFB1-DC164DB2BFEB}" dt="2022-07-06T11:15:39.405" v="1141" actId="20577"/>
          <ac:spMkLst>
            <pc:docMk/>
            <pc:sldMk cId="670006720" sldId="313"/>
            <ac:spMk id="79304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6T10:57:22.956" v="1027" actId="20577"/>
          <ac:spMkLst>
            <pc:docMk/>
            <pc:sldMk cId="670006720" sldId="313"/>
            <ac:spMk id="79305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6T10:58:24.482" v="1037" actId="21"/>
          <ac:picMkLst>
            <pc:docMk/>
            <pc:sldMk cId="670006720" sldId="313"/>
            <ac:picMk id="10242" creationId="{79C797B9-46C1-69F5-6CF7-2464862D330A}"/>
          </ac:picMkLst>
        </pc:picChg>
        <pc:picChg chg="add mod">
          <ac:chgData name="aybey aksoy" userId="e22fd309-f3f0-466f-9fef-82d2531f2d52" providerId="ADAL" clId="{53B65C34-F088-DB4D-AFB1-DC164DB2BFEB}" dt="2022-07-06T10:58:47.640" v="1041" actId="14100"/>
          <ac:picMkLst>
            <pc:docMk/>
            <pc:sldMk cId="670006720" sldId="313"/>
            <ac:picMk id="32770" creationId="{B9ED9BE6-5C12-D578-5B52-DB82DEA82C24}"/>
          </ac:picMkLst>
        </pc:picChg>
      </pc:sldChg>
      <pc:sldChg chg="new del">
        <pc:chgData name="aybey aksoy" userId="e22fd309-f3f0-466f-9fef-82d2531f2d52" providerId="ADAL" clId="{53B65C34-F088-DB4D-AFB1-DC164DB2BFEB}" dt="2022-07-07T10:12:10.256" v="1281" actId="2696"/>
        <pc:sldMkLst>
          <pc:docMk/>
          <pc:sldMk cId="1047079555" sldId="314"/>
        </pc:sldMkLst>
      </pc:sldChg>
      <pc:sldChg chg="addSp delSp modSp add mod">
        <pc:chgData name="aybey aksoy" userId="e22fd309-f3f0-466f-9fef-82d2531f2d52" providerId="ADAL" clId="{53B65C34-F088-DB4D-AFB1-DC164DB2BFEB}" dt="2022-07-07T12:03:20.512" v="2313" actId="20577"/>
        <pc:sldMkLst>
          <pc:docMk/>
          <pc:sldMk cId="1557836853" sldId="314"/>
        </pc:sldMkLst>
        <pc:spChg chg="add del mod">
          <ac:chgData name="aybey aksoy" userId="e22fd309-f3f0-466f-9fef-82d2531f2d52" providerId="ADAL" clId="{53B65C34-F088-DB4D-AFB1-DC164DB2BFEB}" dt="2022-07-07T10:13:15.573" v="1298" actId="478"/>
          <ac:spMkLst>
            <pc:docMk/>
            <pc:sldMk cId="1557836853" sldId="314"/>
            <ac:spMk id="2" creationId="{A9F74916-846E-E04B-8B39-74169F6DBF2C}"/>
          </ac:spMkLst>
        </pc:spChg>
        <pc:spChg chg="del">
          <ac:chgData name="aybey aksoy" userId="e22fd309-f3f0-466f-9fef-82d2531f2d52" providerId="ADAL" clId="{53B65C34-F088-DB4D-AFB1-DC164DB2BFEB}" dt="2022-07-07T10:13:34.231" v="1302" actId="478"/>
          <ac:spMkLst>
            <pc:docMk/>
            <pc:sldMk cId="1557836853" sldId="314"/>
            <ac:spMk id="7" creationId="{C82D77D3-14F9-6367-B548-19974325A12B}"/>
          </ac:spMkLst>
        </pc:spChg>
        <pc:spChg chg="mod">
          <ac:chgData name="aybey aksoy" userId="e22fd309-f3f0-466f-9fef-82d2531f2d52" providerId="ADAL" clId="{53B65C34-F088-DB4D-AFB1-DC164DB2BFEB}" dt="2022-07-07T12:03:15.662" v="2312" actId="20577"/>
          <ac:spMkLst>
            <pc:docMk/>
            <pc:sldMk cId="1557836853" sldId="314"/>
            <ac:spMk id="16" creationId="{BBB26F43-CC92-A985-5CEF-3C5FE028824D}"/>
          </ac:spMkLst>
        </pc:spChg>
        <pc:spChg chg="mod">
          <ac:chgData name="aybey aksoy" userId="e22fd309-f3f0-466f-9fef-82d2531f2d52" providerId="ADAL" clId="{53B65C34-F088-DB4D-AFB1-DC164DB2BFEB}" dt="2022-07-07T12:03:20.512" v="2313" actId="20577"/>
          <ac:spMkLst>
            <pc:docMk/>
            <pc:sldMk cId="1557836853" sldId="314"/>
            <ac:spMk id="795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1:40:51.781" v="2216" actId="1076"/>
          <ac:picMkLst>
            <pc:docMk/>
            <pc:sldMk cId="1557836853" sldId="314"/>
            <ac:picMk id="3" creationId="{2122D266-E24C-0ABE-1AFE-72CE16D5FCAC}"/>
          </ac:picMkLst>
        </pc:picChg>
        <pc:picChg chg="del">
          <ac:chgData name="aybey aksoy" userId="e22fd309-f3f0-466f-9fef-82d2531f2d52" providerId="ADAL" clId="{53B65C34-F088-DB4D-AFB1-DC164DB2BFEB}" dt="2022-07-07T10:13:13.463" v="1296" actId="478"/>
          <ac:picMkLst>
            <pc:docMk/>
            <pc:sldMk cId="1557836853" sldId="314"/>
            <ac:picMk id="28674" creationId="{43E9CDD5-4665-0541-A3B9-24935B1279EF}"/>
          </ac:picMkLst>
        </pc:picChg>
        <pc:picChg chg="del">
          <ac:chgData name="aybey aksoy" userId="e22fd309-f3f0-466f-9fef-82d2531f2d52" providerId="ADAL" clId="{53B65C34-F088-DB4D-AFB1-DC164DB2BFEB}" dt="2022-07-07T10:13:14.217" v="1297" actId="478"/>
          <ac:picMkLst>
            <pc:docMk/>
            <pc:sldMk cId="1557836853" sldId="314"/>
            <ac:picMk id="28676" creationId="{BF879683-1BFD-BF30-931E-24A2E70E0D54}"/>
          </ac:picMkLst>
        </pc:picChg>
      </pc:sldChg>
      <pc:sldChg chg="addSp delSp modSp new del mod">
        <pc:chgData name="aybey aksoy" userId="e22fd309-f3f0-466f-9fef-82d2531f2d52" providerId="ADAL" clId="{53B65C34-F088-DB4D-AFB1-DC164DB2BFEB}" dt="2022-07-07T10:13:08.633" v="1294" actId="2696"/>
        <pc:sldMkLst>
          <pc:docMk/>
          <pc:sldMk cId="3795133126" sldId="314"/>
        </pc:sldMkLst>
        <pc:spChg chg="del">
          <ac:chgData name="aybey aksoy" userId="e22fd309-f3f0-466f-9fef-82d2531f2d52" providerId="ADAL" clId="{53B65C34-F088-DB4D-AFB1-DC164DB2BFEB}" dt="2022-07-07T10:12:22.562" v="1283" actId="478"/>
          <ac:spMkLst>
            <pc:docMk/>
            <pc:sldMk cId="3795133126" sldId="314"/>
            <ac:spMk id="3" creationId="{5F8AC46C-5727-9EB9-41DB-3B1E9CF23C52}"/>
          </ac:spMkLst>
        </pc:spChg>
        <pc:spChg chg="del">
          <ac:chgData name="aybey aksoy" userId="e22fd309-f3f0-466f-9fef-82d2531f2d52" providerId="ADAL" clId="{53B65C34-F088-DB4D-AFB1-DC164DB2BFEB}" dt="2022-07-07T10:12:23.121" v="1284" actId="478"/>
          <ac:spMkLst>
            <pc:docMk/>
            <pc:sldMk cId="3795133126" sldId="314"/>
            <ac:spMk id="4" creationId="{A832D7D9-8E6F-C2D9-8FFD-3D0AFED29FDB}"/>
          </ac:spMkLst>
        </pc:spChg>
        <pc:spChg chg="del">
          <ac:chgData name="aybey aksoy" userId="e22fd309-f3f0-466f-9fef-82d2531f2d52" providerId="ADAL" clId="{53B65C34-F088-DB4D-AFB1-DC164DB2BFEB}" dt="2022-07-07T10:12:23.642" v="1285" actId="478"/>
          <ac:spMkLst>
            <pc:docMk/>
            <pc:sldMk cId="3795133126" sldId="314"/>
            <ac:spMk id="5" creationId="{811A5A63-3D5B-E626-95D6-38DC2D4D5202}"/>
          </ac:spMkLst>
        </pc:spChg>
        <pc:spChg chg="mod">
          <ac:chgData name="aybey aksoy" userId="e22fd309-f3f0-466f-9fef-82d2531f2d52" providerId="ADAL" clId="{53B65C34-F088-DB4D-AFB1-DC164DB2BFEB}" dt="2022-07-07T10:12:48.116" v="1291" actId="14100"/>
          <ac:spMkLst>
            <pc:docMk/>
            <pc:sldMk cId="3795133126" sldId="314"/>
            <ac:spMk id="6" creationId="{6F802C0F-134C-AD26-3E5B-C50CC020CFAE}"/>
          </ac:spMkLst>
        </pc:spChg>
        <pc:picChg chg="add mod">
          <ac:chgData name="aybey aksoy" userId="e22fd309-f3f0-466f-9fef-82d2531f2d52" providerId="ADAL" clId="{53B65C34-F088-DB4D-AFB1-DC164DB2BFEB}" dt="2022-07-07T10:12:57.182" v="1293" actId="1076"/>
          <ac:picMkLst>
            <pc:docMk/>
            <pc:sldMk cId="3795133126" sldId="314"/>
            <ac:picMk id="8" creationId="{AA1977A2-EEED-B68F-1BBD-CFC2A2DBEECC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3:23:21.504" v="2427" actId="1076"/>
        <pc:sldMkLst>
          <pc:docMk/>
          <pc:sldMk cId="1906550946" sldId="315"/>
        </pc:sldMkLst>
        <pc:spChg chg="mod">
          <ac:chgData name="aybey aksoy" userId="e22fd309-f3f0-466f-9fef-82d2531f2d52" providerId="ADAL" clId="{53B65C34-F088-DB4D-AFB1-DC164DB2BFEB}" dt="2022-07-07T10:15:52.706" v="1364" actId="20577"/>
          <ac:spMkLst>
            <pc:docMk/>
            <pc:sldMk cId="1906550946" sldId="315"/>
            <ac:spMk id="16" creationId="{BBB26F43-CC92-A985-5CEF-3C5FE028824D}"/>
          </ac:spMkLst>
        </pc:spChg>
        <pc:spChg chg="mod">
          <ac:chgData name="aybey aksoy" userId="e22fd309-f3f0-466f-9fef-82d2531f2d52" providerId="ADAL" clId="{53B65C34-F088-DB4D-AFB1-DC164DB2BFEB}" dt="2022-07-07T10:17:41.239" v="1386" actId="20577"/>
          <ac:spMkLst>
            <pc:docMk/>
            <pc:sldMk cId="1906550946" sldId="315"/>
            <ac:spMk id="79526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7T13:23:07.254" v="2425" actId="21"/>
          <ac:picMkLst>
            <pc:docMk/>
            <pc:sldMk cId="1906550946" sldId="315"/>
            <ac:picMk id="2" creationId="{88B68915-9353-4418-F228-56A81866FC06}"/>
          </ac:picMkLst>
        </pc:picChg>
        <pc:picChg chg="del">
          <ac:chgData name="aybey aksoy" userId="e22fd309-f3f0-466f-9fef-82d2531f2d52" providerId="ADAL" clId="{53B65C34-F088-DB4D-AFB1-DC164DB2BFEB}" dt="2022-07-07T10:15:59.783" v="1365" actId="21"/>
          <ac:picMkLst>
            <pc:docMk/>
            <pc:sldMk cId="1906550946" sldId="315"/>
            <ac:picMk id="3" creationId="{2122D266-E24C-0ABE-1AFE-72CE16D5FCAC}"/>
          </ac:picMkLst>
        </pc:picChg>
        <pc:picChg chg="add mod">
          <ac:chgData name="aybey aksoy" userId="e22fd309-f3f0-466f-9fef-82d2531f2d52" providerId="ADAL" clId="{53B65C34-F088-DB4D-AFB1-DC164DB2BFEB}" dt="2022-07-07T13:23:21.504" v="2427" actId="1076"/>
          <ac:picMkLst>
            <pc:docMk/>
            <pc:sldMk cId="1906550946" sldId="315"/>
            <ac:picMk id="14" creationId="{614ECB6A-D124-9319-9B53-98564AF570E5}"/>
          </ac:picMkLst>
        </pc:picChg>
      </pc:sldChg>
      <pc:sldChg chg="add del">
        <pc:chgData name="aybey aksoy" userId="e22fd309-f3f0-466f-9fef-82d2531f2d52" providerId="ADAL" clId="{53B65C34-F088-DB4D-AFB1-DC164DB2BFEB}" dt="2022-07-07T10:12:32.211" v="1288" actId="2696"/>
        <pc:sldMkLst>
          <pc:docMk/>
          <pc:sldMk cId="3679311472" sldId="315"/>
        </pc:sldMkLst>
      </pc:sldChg>
      <pc:sldChg chg="addSp delSp modSp add mod">
        <pc:chgData name="aybey aksoy" userId="e22fd309-f3f0-466f-9fef-82d2531f2d52" providerId="ADAL" clId="{53B65C34-F088-DB4D-AFB1-DC164DB2BFEB}" dt="2022-07-07T13:22:57.830" v="2424" actId="1076"/>
        <pc:sldMkLst>
          <pc:docMk/>
          <pc:sldMk cId="1489487793" sldId="316"/>
        </pc:sldMkLst>
        <pc:spChg chg="mod">
          <ac:chgData name="aybey aksoy" userId="e22fd309-f3f0-466f-9fef-82d2531f2d52" providerId="ADAL" clId="{53B65C34-F088-DB4D-AFB1-DC164DB2BFEB}" dt="2022-07-07T12:03:45.906" v="2314" actId="20577"/>
          <ac:spMkLst>
            <pc:docMk/>
            <pc:sldMk cId="1489487793" sldId="316"/>
            <ac:spMk id="7952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7T10:20:28.105" v="1398" actId="478"/>
          <ac:picMkLst>
            <pc:docMk/>
            <pc:sldMk cId="1489487793" sldId="316"/>
            <ac:picMk id="2" creationId="{88B68915-9353-4418-F228-56A81866FC06}"/>
          </ac:picMkLst>
        </pc:picChg>
        <pc:picChg chg="del">
          <ac:chgData name="aybey aksoy" userId="e22fd309-f3f0-466f-9fef-82d2531f2d52" providerId="ADAL" clId="{53B65C34-F088-DB4D-AFB1-DC164DB2BFEB}" dt="2022-07-07T10:20:28.873" v="1399" actId="478"/>
          <ac:picMkLst>
            <pc:docMk/>
            <pc:sldMk cId="1489487793" sldId="316"/>
            <ac:picMk id="14" creationId="{614ECB6A-D124-9319-9B53-98564AF570E5}"/>
          </ac:picMkLst>
        </pc:picChg>
        <pc:picChg chg="add mod">
          <ac:chgData name="aybey aksoy" userId="e22fd309-f3f0-466f-9fef-82d2531f2d52" providerId="ADAL" clId="{53B65C34-F088-DB4D-AFB1-DC164DB2BFEB}" dt="2022-07-07T13:22:57.830" v="2424" actId="1076"/>
          <ac:picMkLst>
            <pc:docMk/>
            <pc:sldMk cId="1489487793" sldId="316"/>
            <ac:picMk id="15" creationId="{F00F3EE7-7908-F03F-1040-27871E98DCCE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3:00:58.562" v="2417" actId="14100"/>
        <pc:sldMkLst>
          <pc:docMk/>
          <pc:sldMk cId="1039544122" sldId="317"/>
        </pc:sldMkLst>
        <pc:spChg chg="mod">
          <ac:chgData name="aybey aksoy" userId="e22fd309-f3f0-466f-9fef-82d2531f2d52" providerId="ADAL" clId="{53B65C34-F088-DB4D-AFB1-DC164DB2BFEB}" dt="2022-07-07T10:21:58.528" v="1421" actId="255"/>
          <ac:spMkLst>
            <pc:docMk/>
            <pc:sldMk cId="1039544122" sldId="317"/>
            <ac:spMk id="79526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7T10:22:02.161" v="1422" actId="21"/>
          <ac:picMkLst>
            <pc:docMk/>
            <pc:sldMk cId="1039544122" sldId="317"/>
            <ac:picMk id="13" creationId="{20460BCC-CDB5-72CF-0384-ED313B1462C6}"/>
          </ac:picMkLst>
        </pc:picChg>
        <pc:picChg chg="add mod">
          <ac:chgData name="aybey aksoy" userId="e22fd309-f3f0-466f-9fef-82d2531f2d52" providerId="ADAL" clId="{53B65C34-F088-DB4D-AFB1-DC164DB2BFEB}" dt="2022-07-07T13:00:58.562" v="2417" actId="14100"/>
          <ac:picMkLst>
            <pc:docMk/>
            <pc:sldMk cId="1039544122" sldId="317"/>
            <ac:picMk id="14" creationId="{D0406C9E-47AB-5624-7783-0AD2697ECEB2}"/>
          </ac:picMkLst>
        </pc:picChg>
        <pc:picChg chg="del">
          <ac:chgData name="aybey aksoy" userId="e22fd309-f3f0-466f-9fef-82d2531f2d52" providerId="ADAL" clId="{53B65C34-F088-DB4D-AFB1-DC164DB2BFEB}" dt="2022-07-07T10:21:40.635" v="1415" actId="21"/>
          <ac:picMkLst>
            <pc:docMk/>
            <pc:sldMk cId="1039544122" sldId="317"/>
            <ac:picMk id="15" creationId="{F00F3EE7-7908-F03F-1040-27871E98DCCE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03:52.484" v="2316" actId="20577"/>
        <pc:sldMkLst>
          <pc:docMk/>
          <pc:sldMk cId="1176092254" sldId="318"/>
        </pc:sldMkLst>
        <pc:spChg chg="mod">
          <ac:chgData name="aybey aksoy" userId="e22fd309-f3f0-466f-9fef-82d2531f2d52" providerId="ADAL" clId="{53B65C34-F088-DB4D-AFB1-DC164DB2BFEB}" dt="2022-07-07T12:03:52.484" v="2316" actId="20577"/>
          <ac:spMkLst>
            <pc:docMk/>
            <pc:sldMk cId="1176092254" sldId="318"/>
            <ac:spMk id="795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0:23:07.864" v="1436" actId="1076"/>
          <ac:picMkLst>
            <pc:docMk/>
            <pc:sldMk cId="1176092254" sldId="318"/>
            <ac:picMk id="13" creationId="{A4BA0005-32DE-1FD8-91E7-C09FA83F64B7}"/>
          </ac:picMkLst>
        </pc:picChg>
        <pc:picChg chg="del">
          <ac:chgData name="aybey aksoy" userId="e22fd309-f3f0-466f-9fef-82d2531f2d52" providerId="ADAL" clId="{53B65C34-F088-DB4D-AFB1-DC164DB2BFEB}" dt="2022-07-07T10:22:54.952" v="1433" actId="21"/>
          <ac:picMkLst>
            <pc:docMk/>
            <pc:sldMk cId="1176092254" sldId="318"/>
            <ac:picMk id="14" creationId="{D0406C9E-47AB-5624-7783-0AD2697ECEB2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2:03:54.931" v="2318" actId="20577"/>
        <pc:sldMkLst>
          <pc:docMk/>
          <pc:sldMk cId="283026770" sldId="319"/>
        </pc:sldMkLst>
        <pc:spChg chg="add mod">
          <ac:chgData name="aybey aksoy" userId="e22fd309-f3f0-466f-9fef-82d2531f2d52" providerId="ADAL" clId="{53B65C34-F088-DB4D-AFB1-DC164DB2BFEB}" dt="2022-07-07T10:24:39.026" v="1447" actId="20577"/>
          <ac:spMkLst>
            <pc:docMk/>
            <pc:sldMk cId="283026770" sldId="319"/>
            <ac:spMk id="3" creationId="{303AFA06-C595-EF11-E028-1DCF8AF06908}"/>
          </ac:spMkLst>
        </pc:spChg>
        <pc:spChg chg="add del mod">
          <ac:chgData name="aybey aksoy" userId="e22fd309-f3f0-466f-9fef-82d2531f2d52" providerId="ADAL" clId="{53B65C34-F088-DB4D-AFB1-DC164DB2BFEB}" dt="2022-07-07T10:25:56.152" v="1469"/>
          <ac:spMkLst>
            <pc:docMk/>
            <pc:sldMk cId="283026770" sldId="319"/>
            <ac:spMk id="4" creationId="{CC25F97D-EF43-CAF8-4C32-E8EE2BF4A920}"/>
          </ac:spMkLst>
        </pc:spChg>
        <pc:spChg chg="add mod">
          <ac:chgData name="aybey aksoy" userId="e22fd309-f3f0-466f-9fef-82d2531f2d52" providerId="ADAL" clId="{53B65C34-F088-DB4D-AFB1-DC164DB2BFEB}" dt="2022-07-07T10:26:46.850" v="1485" actId="14100"/>
          <ac:spMkLst>
            <pc:docMk/>
            <pc:sldMk cId="283026770" sldId="319"/>
            <ac:spMk id="5" creationId="{8A70AC37-9208-03A0-BD02-5773D0503195}"/>
          </ac:spMkLst>
        </pc:spChg>
        <pc:spChg chg="add mod">
          <ac:chgData name="aybey aksoy" userId="e22fd309-f3f0-466f-9fef-82d2531f2d52" providerId="ADAL" clId="{53B65C34-F088-DB4D-AFB1-DC164DB2BFEB}" dt="2022-07-07T10:26:27.088" v="1479" actId="20577"/>
          <ac:spMkLst>
            <pc:docMk/>
            <pc:sldMk cId="283026770" sldId="319"/>
            <ac:spMk id="6" creationId="{38CAB903-7592-569B-5A54-A7966CF1EB75}"/>
          </ac:spMkLst>
        </pc:spChg>
        <pc:spChg chg="mod">
          <ac:chgData name="aybey aksoy" userId="e22fd309-f3f0-466f-9fef-82d2531f2d52" providerId="ADAL" clId="{53B65C34-F088-DB4D-AFB1-DC164DB2BFEB}" dt="2022-07-07T12:03:54.931" v="2318" actId="20577"/>
          <ac:spMkLst>
            <pc:docMk/>
            <pc:sldMk cId="283026770" sldId="319"/>
            <ac:spMk id="795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0:26:38.856" v="1483" actId="14100"/>
          <ac:picMkLst>
            <pc:docMk/>
            <pc:sldMk cId="283026770" sldId="319"/>
            <ac:picMk id="2" creationId="{BB948AB9-858A-AB2B-51D9-8A9329116A68}"/>
          </ac:picMkLst>
        </pc:picChg>
        <pc:picChg chg="del">
          <ac:chgData name="aybey aksoy" userId="e22fd309-f3f0-466f-9fef-82d2531f2d52" providerId="ADAL" clId="{53B65C34-F088-DB4D-AFB1-DC164DB2BFEB}" dt="2022-07-07T10:23:51.851" v="1440" actId="21"/>
          <ac:picMkLst>
            <pc:docMk/>
            <pc:sldMk cId="283026770" sldId="319"/>
            <ac:picMk id="13" creationId="{A4BA0005-32DE-1FD8-91E7-C09FA83F64B7}"/>
          </ac:picMkLst>
        </pc:picChg>
        <pc:picChg chg="add mod">
          <ac:chgData name="aybey aksoy" userId="e22fd309-f3f0-466f-9fef-82d2531f2d52" providerId="ADAL" clId="{53B65C34-F088-DB4D-AFB1-DC164DB2BFEB}" dt="2022-07-07T10:26:34.532" v="1482" actId="1076"/>
          <ac:picMkLst>
            <pc:docMk/>
            <pc:sldMk cId="283026770" sldId="319"/>
            <ac:picMk id="17" creationId="{E0158448-BB6A-0CDE-A735-D7236AEA2C78}"/>
          </ac:picMkLst>
        </pc:picChg>
        <pc:picChg chg="add del mod">
          <ac:chgData name="aybey aksoy" userId="e22fd309-f3f0-466f-9fef-82d2531f2d52" providerId="ADAL" clId="{53B65C34-F088-DB4D-AFB1-DC164DB2BFEB}" dt="2022-07-07T10:25:47.750" v="1464" actId="21"/>
          <ac:picMkLst>
            <pc:docMk/>
            <pc:sldMk cId="283026770" sldId="319"/>
            <ac:picMk id="18" creationId="{BF9C7325-301C-7231-29D0-D636F0FE01ED}"/>
          </ac:picMkLst>
        </pc:picChg>
        <pc:picChg chg="add del mod">
          <ac:chgData name="aybey aksoy" userId="e22fd309-f3f0-466f-9fef-82d2531f2d52" providerId="ADAL" clId="{53B65C34-F088-DB4D-AFB1-DC164DB2BFEB}" dt="2022-07-07T10:25:54.631" v="1467" actId="21"/>
          <ac:picMkLst>
            <pc:docMk/>
            <pc:sldMk cId="283026770" sldId="319"/>
            <ac:picMk id="19" creationId="{C1C9B6DE-17C4-2541-23B3-432404D930DD}"/>
          </ac:picMkLst>
        </pc:picChg>
        <pc:picChg chg="add mod">
          <ac:chgData name="aybey aksoy" userId="e22fd309-f3f0-466f-9fef-82d2531f2d52" providerId="ADAL" clId="{53B65C34-F088-DB4D-AFB1-DC164DB2BFEB}" dt="2022-07-07T10:26:32.195" v="1481" actId="1076"/>
          <ac:picMkLst>
            <pc:docMk/>
            <pc:sldMk cId="283026770" sldId="319"/>
            <ac:picMk id="20" creationId="{6863135E-90E6-AD6F-C48D-8DF04B508271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0:30:50.196" v="1553" actId="1076"/>
        <pc:sldMkLst>
          <pc:docMk/>
          <pc:sldMk cId="1345691245" sldId="320"/>
        </pc:sldMkLst>
        <pc:spChg chg="del mod">
          <ac:chgData name="aybey aksoy" userId="e22fd309-f3f0-466f-9fef-82d2531f2d52" providerId="ADAL" clId="{53B65C34-F088-DB4D-AFB1-DC164DB2BFEB}" dt="2022-07-07T10:27:44.788" v="1502" actId="478"/>
          <ac:spMkLst>
            <pc:docMk/>
            <pc:sldMk cId="1345691245" sldId="320"/>
            <ac:spMk id="3" creationId="{303AFA06-C595-EF11-E028-1DCF8AF06908}"/>
          </ac:spMkLst>
        </pc:spChg>
        <pc:spChg chg="del mod">
          <ac:chgData name="aybey aksoy" userId="e22fd309-f3f0-466f-9fef-82d2531f2d52" providerId="ADAL" clId="{53B65C34-F088-DB4D-AFB1-DC164DB2BFEB}" dt="2022-07-07T10:28:56.371" v="1515"/>
          <ac:spMkLst>
            <pc:docMk/>
            <pc:sldMk cId="1345691245" sldId="320"/>
            <ac:spMk id="5" creationId="{8A70AC37-9208-03A0-BD02-5773D0503195}"/>
          </ac:spMkLst>
        </pc:spChg>
        <pc:spChg chg="del mod">
          <ac:chgData name="aybey aksoy" userId="e22fd309-f3f0-466f-9fef-82d2531f2d52" providerId="ADAL" clId="{53B65C34-F088-DB4D-AFB1-DC164DB2BFEB}" dt="2022-07-07T10:28:56.650" v="1517"/>
          <ac:spMkLst>
            <pc:docMk/>
            <pc:sldMk cId="1345691245" sldId="320"/>
            <ac:spMk id="6" creationId="{38CAB903-7592-569B-5A54-A7966CF1EB75}"/>
          </ac:spMkLst>
        </pc:spChg>
        <pc:spChg chg="mod">
          <ac:chgData name="aybey aksoy" userId="e22fd309-f3f0-466f-9fef-82d2531f2d52" providerId="ADAL" clId="{53B65C34-F088-DB4D-AFB1-DC164DB2BFEB}" dt="2022-07-07T10:27:51.470" v="1507" actId="20577"/>
          <ac:spMkLst>
            <pc:docMk/>
            <pc:sldMk cId="1345691245" sldId="320"/>
            <ac:spMk id="7952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7T10:27:03.374" v="1487" actId="21"/>
          <ac:picMkLst>
            <pc:docMk/>
            <pc:sldMk cId="1345691245" sldId="320"/>
            <ac:picMk id="2" creationId="{BB948AB9-858A-AB2B-51D9-8A9329116A68}"/>
          </ac:picMkLst>
        </pc:picChg>
        <pc:picChg chg="del">
          <ac:chgData name="aybey aksoy" userId="e22fd309-f3f0-466f-9fef-82d2531f2d52" providerId="ADAL" clId="{53B65C34-F088-DB4D-AFB1-DC164DB2BFEB}" dt="2022-07-07T10:27:15.748" v="1493" actId="21"/>
          <ac:picMkLst>
            <pc:docMk/>
            <pc:sldMk cId="1345691245" sldId="320"/>
            <ac:picMk id="17" creationId="{E0158448-BB6A-0CDE-A735-D7236AEA2C78}"/>
          </ac:picMkLst>
        </pc:picChg>
        <pc:picChg chg="add mod">
          <ac:chgData name="aybey aksoy" userId="e22fd309-f3f0-466f-9fef-82d2531f2d52" providerId="ADAL" clId="{53B65C34-F088-DB4D-AFB1-DC164DB2BFEB}" dt="2022-07-07T10:29:24.672" v="1527" actId="14100"/>
          <ac:picMkLst>
            <pc:docMk/>
            <pc:sldMk cId="1345691245" sldId="320"/>
            <ac:picMk id="18" creationId="{D41826D3-2B78-18B7-F522-520B7CDE6BF0}"/>
          </ac:picMkLst>
        </pc:picChg>
        <pc:picChg chg="add mod">
          <ac:chgData name="aybey aksoy" userId="e22fd309-f3f0-466f-9fef-82d2531f2d52" providerId="ADAL" clId="{53B65C34-F088-DB4D-AFB1-DC164DB2BFEB}" dt="2022-07-07T10:30:08.829" v="1542" actId="1076"/>
          <ac:picMkLst>
            <pc:docMk/>
            <pc:sldMk cId="1345691245" sldId="320"/>
            <ac:picMk id="19" creationId="{0CCF4DC4-77BC-2E6C-0A04-D6DEA58FAE10}"/>
          </ac:picMkLst>
        </pc:picChg>
        <pc:picChg chg="del">
          <ac:chgData name="aybey aksoy" userId="e22fd309-f3f0-466f-9fef-82d2531f2d52" providerId="ADAL" clId="{53B65C34-F088-DB4D-AFB1-DC164DB2BFEB}" dt="2022-07-07T10:27:17.304" v="1494" actId="21"/>
          <ac:picMkLst>
            <pc:docMk/>
            <pc:sldMk cId="1345691245" sldId="320"/>
            <ac:picMk id="20" creationId="{6863135E-90E6-AD6F-C48D-8DF04B508271}"/>
          </ac:picMkLst>
        </pc:picChg>
        <pc:picChg chg="add mod">
          <ac:chgData name="aybey aksoy" userId="e22fd309-f3f0-466f-9fef-82d2531f2d52" providerId="ADAL" clId="{53B65C34-F088-DB4D-AFB1-DC164DB2BFEB}" dt="2022-07-07T10:30:06.884" v="1541" actId="14100"/>
          <ac:picMkLst>
            <pc:docMk/>
            <pc:sldMk cId="1345691245" sldId="320"/>
            <ac:picMk id="21" creationId="{4E543A28-0695-0492-A83B-1223A8CDD317}"/>
          </ac:picMkLst>
        </pc:picChg>
        <pc:picChg chg="add mod">
          <ac:chgData name="aybey aksoy" userId="e22fd309-f3f0-466f-9fef-82d2531f2d52" providerId="ADAL" clId="{53B65C34-F088-DB4D-AFB1-DC164DB2BFEB}" dt="2022-07-07T10:29:43.416" v="1536" actId="1076"/>
          <ac:picMkLst>
            <pc:docMk/>
            <pc:sldMk cId="1345691245" sldId="320"/>
            <ac:picMk id="22" creationId="{F17EFAD3-D95E-4AED-8312-4B8D15C7907E}"/>
          </ac:picMkLst>
        </pc:picChg>
        <pc:picChg chg="add mod">
          <ac:chgData name="aybey aksoy" userId="e22fd309-f3f0-466f-9fef-82d2531f2d52" providerId="ADAL" clId="{53B65C34-F088-DB4D-AFB1-DC164DB2BFEB}" dt="2022-07-07T10:29:51.958" v="1538" actId="14100"/>
          <ac:picMkLst>
            <pc:docMk/>
            <pc:sldMk cId="1345691245" sldId="320"/>
            <ac:picMk id="23" creationId="{751A8E79-DC21-F13F-D9A7-C343565454B4}"/>
          </ac:picMkLst>
        </pc:picChg>
        <pc:picChg chg="add mod">
          <ac:chgData name="aybey aksoy" userId="e22fd309-f3f0-466f-9fef-82d2531f2d52" providerId="ADAL" clId="{53B65C34-F088-DB4D-AFB1-DC164DB2BFEB}" dt="2022-07-07T10:30:30.527" v="1547" actId="1076"/>
          <ac:picMkLst>
            <pc:docMk/>
            <pc:sldMk cId="1345691245" sldId="320"/>
            <ac:picMk id="24" creationId="{545E06EC-CF05-F6FA-54ED-E814ECE43ECA}"/>
          </ac:picMkLst>
        </pc:picChg>
        <pc:picChg chg="add mod">
          <ac:chgData name="aybey aksoy" userId="e22fd309-f3f0-466f-9fef-82d2531f2d52" providerId="ADAL" clId="{53B65C34-F088-DB4D-AFB1-DC164DB2BFEB}" dt="2022-07-07T10:30:50.196" v="1553" actId="1076"/>
          <ac:picMkLst>
            <pc:docMk/>
            <pc:sldMk cId="1345691245" sldId="320"/>
            <ac:picMk id="25" creationId="{2186B378-032F-AD89-E8E8-67E6BA71C459}"/>
          </ac:picMkLst>
        </pc:picChg>
      </pc:sldChg>
      <pc:sldChg chg="new del">
        <pc:chgData name="aybey aksoy" userId="e22fd309-f3f0-466f-9fef-82d2531f2d52" providerId="ADAL" clId="{53B65C34-F088-DB4D-AFB1-DC164DB2BFEB}" dt="2022-07-07T10:32:55.957" v="1555" actId="2696"/>
        <pc:sldMkLst>
          <pc:docMk/>
          <pc:sldMk cId="1201665694" sldId="321"/>
        </pc:sldMkLst>
      </pc:sldChg>
      <pc:sldChg chg="addSp delSp modSp new del mod">
        <pc:chgData name="aybey aksoy" userId="e22fd309-f3f0-466f-9fef-82d2531f2d52" providerId="ADAL" clId="{53B65C34-F088-DB4D-AFB1-DC164DB2BFEB}" dt="2022-07-07T10:35:45.286" v="1602" actId="2696"/>
        <pc:sldMkLst>
          <pc:docMk/>
          <pc:sldMk cId="1215715541" sldId="321"/>
        </pc:sldMkLst>
        <pc:spChg chg="del">
          <ac:chgData name="aybey aksoy" userId="e22fd309-f3f0-466f-9fef-82d2531f2d52" providerId="ADAL" clId="{53B65C34-F088-DB4D-AFB1-DC164DB2BFEB}" dt="2022-07-07T10:33:01.919" v="1557" actId="478"/>
          <ac:spMkLst>
            <pc:docMk/>
            <pc:sldMk cId="1215715541" sldId="321"/>
            <ac:spMk id="3" creationId="{0FFBCB2C-8C00-F050-0786-718FDD95EC3B}"/>
          </ac:spMkLst>
        </pc:spChg>
        <pc:spChg chg="del">
          <ac:chgData name="aybey aksoy" userId="e22fd309-f3f0-466f-9fef-82d2531f2d52" providerId="ADAL" clId="{53B65C34-F088-DB4D-AFB1-DC164DB2BFEB}" dt="2022-07-07T10:33:02.397" v="1558" actId="478"/>
          <ac:spMkLst>
            <pc:docMk/>
            <pc:sldMk cId="1215715541" sldId="321"/>
            <ac:spMk id="4" creationId="{1B6F5BD6-C72A-B3DB-7591-56BD219FFAE6}"/>
          </ac:spMkLst>
        </pc:spChg>
        <pc:spChg chg="del">
          <ac:chgData name="aybey aksoy" userId="e22fd309-f3f0-466f-9fef-82d2531f2d52" providerId="ADAL" clId="{53B65C34-F088-DB4D-AFB1-DC164DB2BFEB}" dt="2022-07-07T10:33:03.255" v="1559" actId="478"/>
          <ac:spMkLst>
            <pc:docMk/>
            <pc:sldMk cId="1215715541" sldId="321"/>
            <ac:spMk id="5" creationId="{4B2F6859-CCAD-9F4E-1C8C-F268DE3DAEA5}"/>
          </ac:spMkLst>
        </pc:spChg>
        <pc:picChg chg="add mod">
          <ac:chgData name="aybey aksoy" userId="e22fd309-f3f0-466f-9fef-82d2531f2d52" providerId="ADAL" clId="{53B65C34-F088-DB4D-AFB1-DC164DB2BFEB}" dt="2022-07-07T10:33:18.350" v="1563" actId="1076"/>
          <ac:picMkLst>
            <pc:docMk/>
            <pc:sldMk cId="1215715541" sldId="321"/>
            <ac:picMk id="8" creationId="{B6DCB9A8-CBAC-A415-39BA-0AC1D0D0338B}"/>
          </ac:picMkLst>
        </pc:picChg>
      </pc:sldChg>
      <pc:sldChg chg="new del">
        <pc:chgData name="aybey aksoy" userId="e22fd309-f3f0-466f-9fef-82d2531f2d52" providerId="ADAL" clId="{53B65C34-F088-DB4D-AFB1-DC164DB2BFEB}" dt="2022-07-07T10:33:26.699" v="1565" actId="2696"/>
        <pc:sldMkLst>
          <pc:docMk/>
          <pc:sldMk cId="536078196" sldId="322"/>
        </pc:sldMkLst>
      </pc:sldChg>
      <pc:sldChg chg="delSp add del mod">
        <pc:chgData name="aybey aksoy" userId="e22fd309-f3f0-466f-9fef-82d2531f2d52" providerId="ADAL" clId="{53B65C34-F088-DB4D-AFB1-DC164DB2BFEB}" dt="2022-07-07T10:34:55.348" v="1581" actId="2696"/>
        <pc:sldMkLst>
          <pc:docMk/>
          <pc:sldMk cId="673280252" sldId="322"/>
        </pc:sldMkLst>
        <pc:picChg chg="del">
          <ac:chgData name="aybey aksoy" userId="e22fd309-f3f0-466f-9fef-82d2531f2d52" providerId="ADAL" clId="{53B65C34-F088-DB4D-AFB1-DC164DB2BFEB}" dt="2022-07-07T10:34:53.414" v="1580" actId="21"/>
          <ac:picMkLst>
            <pc:docMk/>
            <pc:sldMk cId="673280252" sldId="322"/>
            <ac:picMk id="8" creationId="{C4A976F4-181C-28AE-D16C-EDE4B85DEBA2}"/>
          </ac:picMkLst>
        </pc:picChg>
      </pc:sldChg>
      <pc:sldChg chg="add del">
        <pc:chgData name="aybey aksoy" userId="e22fd309-f3f0-466f-9fef-82d2531f2d52" providerId="ADAL" clId="{53B65C34-F088-DB4D-AFB1-DC164DB2BFEB}" dt="2022-07-07T10:34:37.350" v="1576" actId="2696"/>
        <pc:sldMkLst>
          <pc:docMk/>
          <pc:sldMk cId="870490446" sldId="322"/>
        </pc:sldMkLst>
      </pc:sldChg>
      <pc:sldChg chg="add del">
        <pc:chgData name="aybey aksoy" userId="e22fd309-f3f0-466f-9fef-82d2531f2d52" providerId="ADAL" clId="{53B65C34-F088-DB4D-AFB1-DC164DB2BFEB}" dt="2022-07-07T10:33:09.409" v="1561" actId="2696"/>
        <pc:sldMkLst>
          <pc:docMk/>
          <pc:sldMk cId="1115262743" sldId="322"/>
        </pc:sldMkLst>
      </pc:sldChg>
      <pc:sldChg chg="add del">
        <pc:chgData name="aybey aksoy" userId="e22fd309-f3f0-466f-9fef-82d2531f2d52" providerId="ADAL" clId="{53B65C34-F088-DB4D-AFB1-DC164DB2BFEB}" dt="2022-07-07T10:34:44.158" v="1578" actId="2696"/>
        <pc:sldMkLst>
          <pc:docMk/>
          <pc:sldMk cId="1307425656" sldId="322"/>
        </pc:sldMkLst>
      </pc:sldChg>
      <pc:sldChg chg="addSp delSp modSp new del mod">
        <pc:chgData name="aybey aksoy" userId="e22fd309-f3f0-466f-9fef-82d2531f2d52" providerId="ADAL" clId="{53B65C34-F088-DB4D-AFB1-DC164DB2BFEB}" dt="2022-07-07T10:34:27.318" v="1573" actId="2696"/>
        <pc:sldMkLst>
          <pc:docMk/>
          <pc:sldMk cId="3740578744" sldId="322"/>
        </pc:sldMkLst>
        <pc:spChg chg="del">
          <ac:chgData name="aybey aksoy" userId="e22fd309-f3f0-466f-9fef-82d2531f2d52" providerId="ADAL" clId="{53B65C34-F088-DB4D-AFB1-DC164DB2BFEB}" dt="2022-07-07T10:33:30.956" v="1567" actId="478"/>
          <ac:spMkLst>
            <pc:docMk/>
            <pc:sldMk cId="3740578744" sldId="322"/>
            <ac:spMk id="3" creationId="{26B6C214-63BB-54BC-EBE0-6DE19AD4EE7A}"/>
          </ac:spMkLst>
        </pc:spChg>
        <pc:spChg chg="del">
          <ac:chgData name="aybey aksoy" userId="e22fd309-f3f0-466f-9fef-82d2531f2d52" providerId="ADAL" clId="{53B65C34-F088-DB4D-AFB1-DC164DB2BFEB}" dt="2022-07-07T10:33:31.365" v="1568" actId="478"/>
          <ac:spMkLst>
            <pc:docMk/>
            <pc:sldMk cId="3740578744" sldId="322"/>
            <ac:spMk id="4" creationId="{58BCEC96-52D5-CA96-A957-E31771F0B556}"/>
          </ac:spMkLst>
        </pc:spChg>
        <pc:spChg chg="del">
          <ac:chgData name="aybey aksoy" userId="e22fd309-f3f0-466f-9fef-82d2531f2d52" providerId="ADAL" clId="{53B65C34-F088-DB4D-AFB1-DC164DB2BFEB}" dt="2022-07-07T10:33:31.823" v="1569" actId="478"/>
          <ac:spMkLst>
            <pc:docMk/>
            <pc:sldMk cId="3740578744" sldId="322"/>
            <ac:spMk id="5" creationId="{FDFE0F1E-B559-CF93-F489-45D1D57D9B64}"/>
          </ac:spMkLst>
        </pc:spChg>
        <pc:picChg chg="add mod">
          <ac:chgData name="aybey aksoy" userId="e22fd309-f3f0-466f-9fef-82d2531f2d52" providerId="ADAL" clId="{53B65C34-F088-DB4D-AFB1-DC164DB2BFEB}" dt="2022-07-07T10:33:43.742" v="1570"/>
          <ac:picMkLst>
            <pc:docMk/>
            <pc:sldMk cId="3740578744" sldId="322"/>
            <ac:picMk id="8" creationId="{C4A976F4-181C-28AE-D16C-EDE4B85DEBA2}"/>
          </ac:picMkLst>
        </pc:picChg>
      </pc:sldChg>
      <pc:sldChg chg="addSp delSp modSp add del mod">
        <pc:chgData name="aybey aksoy" userId="e22fd309-f3f0-466f-9fef-82d2531f2d52" providerId="ADAL" clId="{53B65C34-F088-DB4D-AFB1-DC164DB2BFEB}" dt="2022-07-07T10:35:06.193" v="1586" actId="2696"/>
        <pc:sldMkLst>
          <pc:docMk/>
          <pc:sldMk cId="58373548" sldId="323"/>
        </pc:sldMkLst>
        <pc:spChg chg="add del mod">
          <ac:chgData name="aybey aksoy" userId="e22fd309-f3f0-466f-9fef-82d2531f2d52" providerId="ADAL" clId="{53B65C34-F088-DB4D-AFB1-DC164DB2BFEB}" dt="2022-07-07T10:34:59.956" v="1584"/>
          <ac:spMkLst>
            <pc:docMk/>
            <pc:sldMk cId="58373548" sldId="323"/>
            <ac:spMk id="2" creationId="{DFE8637D-2356-C919-2C70-34071E42CACF}"/>
          </ac:spMkLst>
        </pc:spChg>
        <pc:picChg chg="del">
          <ac:chgData name="aybey aksoy" userId="e22fd309-f3f0-466f-9fef-82d2531f2d52" providerId="ADAL" clId="{53B65C34-F088-DB4D-AFB1-DC164DB2BFEB}" dt="2022-07-07T10:34:31.035" v="1574" actId="478"/>
          <ac:picMkLst>
            <pc:docMk/>
            <pc:sldMk cId="58373548" sldId="323"/>
            <ac:picMk id="3" creationId="{2122D266-E24C-0ABE-1AFE-72CE16D5FCAC}"/>
          </ac:picMkLst>
        </pc:picChg>
        <pc:picChg chg="add">
          <ac:chgData name="aybey aksoy" userId="e22fd309-f3f0-466f-9fef-82d2531f2d52" providerId="ADAL" clId="{53B65C34-F088-DB4D-AFB1-DC164DB2BFEB}" dt="2022-07-07T10:35:03.265" v="1585"/>
          <ac:picMkLst>
            <pc:docMk/>
            <pc:sldMk cId="58373548" sldId="323"/>
            <ac:picMk id="4" creationId="{193A3A98-B219-07C1-879D-D88E8A6F0E50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1:37:46.223" v="2203" actId="1076"/>
        <pc:sldMkLst>
          <pc:docMk/>
          <pc:sldMk cId="885163116" sldId="324"/>
        </pc:sldMkLst>
        <pc:spChg chg="mod">
          <ac:chgData name="aybey aksoy" userId="e22fd309-f3f0-466f-9fef-82d2531f2d52" providerId="ADAL" clId="{53B65C34-F088-DB4D-AFB1-DC164DB2BFEB}" dt="2022-07-07T10:35:19.090" v="1588" actId="20577"/>
          <ac:spMkLst>
            <pc:docMk/>
            <pc:sldMk cId="885163116" sldId="324"/>
            <ac:spMk id="16" creationId="{BBB26F43-CC92-A985-5CEF-3C5FE028824D}"/>
          </ac:spMkLst>
        </pc:spChg>
        <pc:spChg chg="mod">
          <ac:chgData name="aybey aksoy" userId="e22fd309-f3f0-466f-9fef-82d2531f2d52" providerId="ADAL" clId="{53B65C34-F088-DB4D-AFB1-DC164DB2BFEB}" dt="2022-07-07T10:35:26.622" v="1599" actId="20577"/>
          <ac:spMkLst>
            <pc:docMk/>
            <pc:sldMk cId="885163116" sldId="324"/>
            <ac:spMk id="7952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7T10:35:11.096" v="1587" actId="21"/>
          <ac:picMkLst>
            <pc:docMk/>
            <pc:sldMk cId="885163116" sldId="324"/>
            <ac:picMk id="3" creationId="{2122D266-E24C-0ABE-1AFE-72CE16D5FCAC}"/>
          </ac:picMkLst>
        </pc:picChg>
        <pc:picChg chg="add mod">
          <ac:chgData name="aybey aksoy" userId="e22fd309-f3f0-466f-9fef-82d2531f2d52" providerId="ADAL" clId="{53B65C34-F088-DB4D-AFB1-DC164DB2BFEB}" dt="2022-07-07T11:37:46.223" v="2203" actId="1076"/>
          <ac:picMkLst>
            <pc:docMk/>
            <pc:sldMk cId="885163116" sldId="324"/>
            <ac:picMk id="13" creationId="{F12CC29D-0A9F-0B88-C2F7-A072729486E0}"/>
          </ac:picMkLst>
        </pc:picChg>
        <pc:picChg chg="add mod">
          <ac:chgData name="aybey aksoy" userId="e22fd309-f3f0-466f-9fef-82d2531f2d52" providerId="ADAL" clId="{53B65C34-F088-DB4D-AFB1-DC164DB2BFEB}" dt="2022-07-07T11:37:44.329" v="2202" actId="14100"/>
          <ac:picMkLst>
            <pc:docMk/>
            <pc:sldMk cId="885163116" sldId="324"/>
            <ac:picMk id="14" creationId="{F0190CBB-4B12-D265-BD4E-06563321D6D8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1:37:54.975" v="2205" actId="1076"/>
        <pc:sldMkLst>
          <pc:docMk/>
          <pc:sldMk cId="2586533555" sldId="325"/>
        </pc:sldMkLst>
        <pc:spChg chg="mod">
          <ac:chgData name="aybey aksoy" userId="e22fd309-f3f0-466f-9fef-82d2531f2d52" providerId="ADAL" clId="{53B65C34-F088-DB4D-AFB1-DC164DB2BFEB}" dt="2022-07-07T10:35:52.733" v="1610" actId="20577"/>
          <ac:spMkLst>
            <pc:docMk/>
            <pc:sldMk cId="2586533555" sldId="325"/>
            <ac:spMk id="79526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7T10:35:48.822" v="1603" actId="21"/>
          <ac:picMkLst>
            <pc:docMk/>
            <pc:sldMk cId="2586533555" sldId="325"/>
            <ac:picMk id="13" creationId="{F12CC29D-0A9F-0B88-C2F7-A072729486E0}"/>
          </ac:picMkLst>
        </pc:picChg>
        <pc:picChg chg="add mod">
          <ac:chgData name="aybey aksoy" userId="e22fd309-f3f0-466f-9fef-82d2531f2d52" providerId="ADAL" clId="{53B65C34-F088-DB4D-AFB1-DC164DB2BFEB}" dt="2022-07-07T11:37:54.975" v="2205" actId="1076"/>
          <ac:picMkLst>
            <pc:docMk/>
            <pc:sldMk cId="2586533555" sldId="325"/>
            <ac:picMk id="14" creationId="{E9C092F6-4D97-B552-FFA2-F4193490A7D6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1:41:04.756" v="2220" actId="14100"/>
        <pc:sldMkLst>
          <pc:docMk/>
          <pc:sldMk cId="1540192606" sldId="326"/>
        </pc:sldMkLst>
        <pc:spChg chg="add del mod">
          <ac:chgData name="aybey aksoy" userId="e22fd309-f3f0-466f-9fef-82d2531f2d52" providerId="ADAL" clId="{53B65C34-F088-DB4D-AFB1-DC164DB2BFEB}" dt="2022-07-07T10:36:41.513" v="1617"/>
          <ac:spMkLst>
            <pc:docMk/>
            <pc:sldMk cId="1540192606" sldId="326"/>
            <ac:spMk id="2" creationId="{61D63453-2DF7-9049-5756-974DD497DB19}"/>
          </ac:spMkLst>
        </pc:spChg>
        <pc:spChg chg="add mod">
          <ac:chgData name="aybey aksoy" userId="e22fd309-f3f0-466f-9fef-82d2531f2d52" providerId="ADAL" clId="{53B65C34-F088-DB4D-AFB1-DC164DB2BFEB}" dt="2022-07-07T11:41:04.756" v="2220" actId="14100"/>
          <ac:spMkLst>
            <pc:docMk/>
            <pc:sldMk cId="1540192606" sldId="326"/>
            <ac:spMk id="3" creationId="{4A63C703-0B95-6AA7-FE32-E65F7CFC9557}"/>
          </ac:spMkLst>
        </pc:spChg>
        <pc:spChg chg="mod">
          <ac:chgData name="aybey aksoy" userId="e22fd309-f3f0-466f-9fef-82d2531f2d52" providerId="ADAL" clId="{53B65C34-F088-DB4D-AFB1-DC164DB2BFEB}" dt="2022-07-07T10:37:13.084" v="1626" actId="20577"/>
          <ac:spMkLst>
            <pc:docMk/>
            <pc:sldMk cId="1540192606" sldId="326"/>
            <ac:spMk id="16" creationId="{BBB26F43-CC92-A985-5CEF-3C5FE028824D}"/>
          </ac:spMkLst>
        </pc:spChg>
        <pc:spChg chg="mod">
          <ac:chgData name="aybey aksoy" userId="e22fd309-f3f0-466f-9fef-82d2531f2d52" providerId="ADAL" clId="{53B65C34-F088-DB4D-AFB1-DC164DB2BFEB}" dt="2022-07-07T10:37:53.489" v="1636" actId="14100"/>
          <ac:spMkLst>
            <pc:docMk/>
            <pc:sldMk cId="1540192606" sldId="326"/>
            <ac:spMk id="795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1:41:00.062" v="2219" actId="14100"/>
          <ac:picMkLst>
            <pc:docMk/>
            <pc:sldMk cId="1540192606" sldId="326"/>
            <ac:picMk id="17" creationId="{A40D3F73-A3D6-C7E3-0689-BE24CCA73DE1}"/>
          </ac:picMkLst>
        </pc:picChg>
        <pc:picChg chg="del">
          <ac:chgData name="aybey aksoy" userId="e22fd309-f3f0-466f-9fef-82d2531f2d52" providerId="ADAL" clId="{53B65C34-F088-DB4D-AFB1-DC164DB2BFEB}" dt="2022-07-07T10:36:38.156" v="1615" actId="478"/>
          <ac:picMkLst>
            <pc:docMk/>
            <pc:sldMk cId="1540192606" sldId="326"/>
            <ac:picMk id="28674" creationId="{43E9CDD5-4665-0541-A3B9-24935B1279EF}"/>
          </ac:picMkLst>
        </pc:picChg>
        <pc:picChg chg="del">
          <ac:chgData name="aybey aksoy" userId="e22fd309-f3f0-466f-9fef-82d2531f2d52" providerId="ADAL" clId="{53B65C34-F088-DB4D-AFB1-DC164DB2BFEB}" dt="2022-07-07T10:36:39.014" v="1616" actId="478"/>
          <ac:picMkLst>
            <pc:docMk/>
            <pc:sldMk cId="1540192606" sldId="326"/>
            <ac:picMk id="28676" creationId="{BF879683-1BFD-BF30-931E-24A2E70E0D54}"/>
          </ac:picMkLst>
        </pc:picChg>
      </pc:sldChg>
      <pc:sldChg chg="new del">
        <pc:chgData name="aybey aksoy" userId="e22fd309-f3f0-466f-9fef-82d2531f2d52" providerId="ADAL" clId="{53B65C34-F088-DB4D-AFB1-DC164DB2BFEB}" dt="2022-07-07T10:40:26.877" v="1664" actId="2696"/>
        <pc:sldMkLst>
          <pc:docMk/>
          <pc:sldMk cId="2578514574" sldId="327"/>
        </pc:sldMkLst>
      </pc:sldChg>
      <pc:sldChg chg="addSp delSp modSp add mod">
        <pc:chgData name="aybey aksoy" userId="e22fd309-f3f0-466f-9fef-82d2531f2d52" providerId="ADAL" clId="{53B65C34-F088-DB4D-AFB1-DC164DB2BFEB}" dt="2022-07-07T10:43:12.115" v="1706" actId="20577"/>
        <pc:sldMkLst>
          <pc:docMk/>
          <pc:sldMk cId="2931386521" sldId="328"/>
        </pc:sldMkLst>
        <pc:spChg chg="add del mod">
          <ac:chgData name="aybey aksoy" userId="e22fd309-f3f0-466f-9fef-82d2531f2d52" providerId="ADAL" clId="{53B65C34-F088-DB4D-AFB1-DC164DB2BFEB}" dt="2022-07-07T10:41:36.316" v="1667"/>
          <ac:spMkLst>
            <pc:docMk/>
            <pc:sldMk cId="2931386521" sldId="328"/>
            <ac:spMk id="2" creationId="{D6F5560C-340B-F88B-4751-078745C30887}"/>
          </ac:spMkLst>
        </pc:spChg>
        <pc:spChg chg="mod">
          <ac:chgData name="aybey aksoy" userId="e22fd309-f3f0-466f-9fef-82d2531f2d52" providerId="ADAL" clId="{53B65C34-F088-DB4D-AFB1-DC164DB2BFEB}" dt="2022-07-07T10:43:12.115" v="1706" actId="20577"/>
          <ac:spMkLst>
            <pc:docMk/>
            <pc:sldMk cId="2931386521" sldId="328"/>
            <ac:spMk id="79304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0:41:38.532" v="1668" actId="1076"/>
          <ac:picMkLst>
            <pc:docMk/>
            <pc:sldMk cId="2931386521" sldId="328"/>
            <ac:picMk id="16" creationId="{7F5D7275-5607-08A8-4CA5-2D714A2E4217}"/>
          </ac:picMkLst>
        </pc:picChg>
        <pc:picChg chg="del">
          <ac:chgData name="aybey aksoy" userId="e22fd309-f3f0-466f-9fef-82d2531f2d52" providerId="ADAL" clId="{53B65C34-F088-DB4D-AFB1-DC164DB2BFEB}" dt="2022-07-07T10:40:33.746" v="1666" actId="21"/>
          <ac:picMkLst>
            <pc:docMk/>
            <pc:sldMk cId="2931386521" sldId="328"/>
            <ac:picMk id="10242" creationId="{79C797B9-46C1-69F5-6CF7-2464862D330A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1:57:39.742" v="2260" actId="14100"/>
        <pc:sldMkLst>
          <pc:docMk/>
          <pc:sldMk cId="3323008624" sldId="329"/>
        </pc:sldMkLst>
        <pc:spChg chg="add del mod">
          <ac:chgData name="aybey aksoy" userId="e22fd309-f3f0-466f-9fef-82d2531f2d52" providerId="ADAL" clId="{53B65C34-F088-DB4D-AFB1-DC164DB2BFEB}" dt="2022-07-07T10:46:23.171" v="1730"/>
          <ac:spMkLst>
            <pc:docMk/>
            <pc:sldMk cId="3323008624" sldId="329"/>
            <ac:spMk id="3" creationId="{5968B2D6-B4BD-4E91-BB45-167F951ADD5B}"/>
          </ac:spMkLst>
        </pc:spChg>
        <pc:spChg chg="add del mod">
          <ac:chgData name="aybey aksoy" userId="e22fd309-f3f0-466f-9fef-82d2531f2d52" providerId="ADAL" clId="{53B65C34-F088-DB4D-AFB1-DC164DB2BFEB}" dt="2022-07-07T10:46:42.782" v="1735"/>
          <ac:spMkLst>
            <pc:docMk/>
            <pc:sldMk cId="3323008624" sldId="329"/>
            <ac:spMk id="5" creationId="{9F679A98-A159-F44C-390D-DC3412B749CA}"/>
          </ac:spMkLst>
        </pc:spChg>
        <pc:spChg chg="mod">
          <ac:chgData name="aybey aksoy" userId="e22fd309-f3f0-466f-9fef-82d2531f2d52" providerId="ADAL" clId="{53B65C34-F088-DB4D-AFB1-DC164DB2BFEB}" dt="2022-07-07T11:57:39.742" v="2260" actId="14100"/>
          <ac:spMkLst>
            <pc:docMk/>
            <pc:sldMk cId="3323008624" sldId="329"/>
            <ac:spMk id="79304" creationId="{00000000-0000-0000-0000-000000000000}"/>
          </ac:spMkLst>
        </pc:spChg>
        <pc:picChg chg="del">
          <ac:chgData name="aybey aksoy" userId="e22fd309-f3f0-466f-9fef-82d2531f2d52" providerId="ADAL" clId="{53B65C34-F088-DB4D-AFB1-DC164DB2BFEB}" dt="2022-07-07T10:43:45.260" v="1708" actId="21"/>
          <ac:picMkLst>
            <pc:docMk/>
            <pc:sldMk cId="3323008624" sldId="329"/>
            <ac:picMk id="16" creationId="{7F5D7275-5607-08A8-4CA5-2D714A2E4217}"/>
          </ac:picMkLst>
        </pc:picChg>
        <pc:picChg chg="add del mod">
          <ac:chgData name="aybey aksoy" userId="e22fd309-f3f0-466f-9fef-82d2531f2d52" providerId="ADAL" clId="{53B65C34-F088-DB4D-AFB1-DC164DB2BFEB}" dt="2022-07-07T10:46:32.483" v="1734" actId="21"/>
          <ac:picMkLst>
            <pc:docMk/>
            <pc:sldMk cId="3323008624" sldId="329"/>
            <ac:picMk id="17" creationId="{EB8184EA-BAE1-3EBC-A985-062B8D209578}"/>
          </ac:picMkLst>
        </pc:picChg>
        <pc:picChg chg="add mod">
          <ac:chgData name="aybey aksoy" userId="e22fd309-f3f0-466f-9fef-82d2531f2d52" providerId="ADAL" clId="{53B65C34-F088-DB4D-AFB1-DC164DB2BFEB}" dt="2022-07-07T10:46:42.782" v="1735"/>
          <ac:picMkLst>
            <pc:docMk/>
            <pc:sldMk cId="3323008624" sldId="329"/>
            <ac:picMk id="2050" creationId="{8DEBA45E-65C1-519D-34F5-CEBA4E48996A}"/>
          </ac:picMkLst>
        </pc:picChg>
      </pc:sldChg>
      <pc:sldChg chg="new del">
        <pc:chgData name="aybey aksoy" userId="e22fd309-f3f0-466f-9fef-82d2531f2d52" providerId="ADAL" clId="{53B65C34-F088-DB4D-AFB1-DC164DB2BFEB}" dt="2022-07-07T10:48:13.306" v="1745" actId="2696"/>
        <pc:sldMkLst>
          <pc:docMk/>
          <pc:sldMk cId="1083561189" sldId="330"/>
        </pc:sldMkLst>
      </pc:sldChg>
      <pc:sldChg chg="addSp delSp modSp add del mod">
        <pc:chgData name="aybey aksoy" userId="e22fd309-f3f0-466f-9fef-82d2531f2d52" providerId="ADAL" clId="{53B65C34-F088-DB4D-AFB1-DC164DB2BFEB}" dt="2022-07-07T10:54:14.494" v="1804" actId="2696"/>
        <pc:sldMkLst>
          <pc:docMk/>
          <pc:sldMk cId="2255202868" sldId="330"/>
        </pc:sldMkLst>
        <pc:spChg chg="add mod">
          <ac:chgData name="aybey aksoy" userId="e22fd309-f3f0-466f-9fef-82d2531f2d52" providerId="ADAL" clId="{53B65C34-F088-DB4D-AFB1-DC164DB2BFEB}" dt="2022-07-07T10:48:20.183" v="1747" actId="21"/>
          <ac:spMkLst>
            <pc:docMk/>
            <pc:sldMk cId="2255202868" sldId="330"/>
            <ac:spMk id="2" creationId="{B037F4D2-289E-D7EF-C4A8-B6DCD2FBBB15}"/>
          </ac:spMkLst>
        </pc:spChg>
        <pc:spChg chg="add mod">
          <ac:chgData name="aybey aksoy" userId="e22fd309-f3f0-466f-9fef-82d2531f2d52" providerId="ADAL" clId="{53B65C34-F088-DB4D-AFB1-DC164DB2BFEB}" dt="2022-07-07T10:54:01.953" v="1803" actId="21"/>
          <ac:spMkLst>
            <pc:docMk/>
            <pc:sldMk cId="2255202868" sldId="330"/>
            <ac:spMk id="4" creationId="{11DFAA00-C6E1-F55F-570A-6C29769C3375}"/>
          </ac:spMkLst>
        </pc:spChg>
        <pc:spChg chg="del mod">
          <ac:chgData name="aybey aksoy" userId="e22fd309-f3f0-466f-9fef-82d2531f2d52" providerId="ADAL" clId="{53B65C34-F088-DB4D-AFB1-DC164DB2BFEB}" dt="2022-07-07T10:54:01.953" v="1803" actId="21"/>
          <ac:spMkLst>
            <pc:docMk/>
            <pc:sldMk cId="2255202868" sldId="330"/>
            <ac:spMk id="79304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7T10:48:26.744" v="1750" actId="21"/>
          <ac:picMkLst>
            <pc:docMk/>
            <pc:sldMk cId="2255202868" sldId="330"/>
            <ac:picMk id="16" creationId="{4997E91D-9C69-B036-3524-A54E5D6CBF57}"/>
          </ac:picMkLst>
        </pc:picChg>
        <pc:picChg chg="del">
          <ac:chgData name="aybey aksoy" userId="e22fd309-f3f0-466f-9fef-82d2531f2d52" providerId="ADAL" clId="{53B65C34-F088-DB4D-AFB1-DC164DB2BFEB}" dt="2022-07-07T10:48:20.183" v="1747" actId="21"/>
          <ac:picMkLst>
            <pc:docMk/>
            <pc:sldMk cId="2255202868" sldId="330"/>
            <ac:picMk id="2050" creationId="{8DEBA45E-65C1-519D-34F5-CEBA4E48996A}"/>
          </ac:picMkLst>
        </pc:picChg>
      </pc:sldChg>
      <pc:sldChg chg="add del">
        <pc:chgData name="aybey aksoy" userId="e22fd309-f3f0-466f-9fef-82d2531f2d52" providerId="ADAL" clId="{53B65C34-F088-DB4D-AFB1-DC164DB2BFEB}" dt="2022-07-07T10:54:28.592" v="1808" actId="2696"/>
        <pc:sldMkLst>
          <pc:docMk/>
          <pc:sldMk cId="4071818199" sldId="330"/>
        </pc:sldMkLst>
      </pc:sldChg>
      <pc:sldChg chg="new del">
        <pc:chgData name="aybey aksoy" userId="e22fd309-f3f0-466f-9fef-82d2531f2d52" providerId="ADAL" clId="{53B65C34-F088-DB4D-AFB1-DC164DB2BFEB}" dt="2022-07-07T10:51:32.752" v="1756" actId="2696"/>
        <pc:sldMkLst>
          <pc:docMk/>
          <pc:sldMk cId="2512435482" sldId="331"/>
        </pc:sldMkLst>
      </pc:sldChg>
      <pc:sldChg chg="addSp delSp modSp add mod">
        <pc:chgData name="aybey aksoy" userId="e22fd309-f3f0-466f-9fef-82d2531f2d52" providerId="ADAL" clId="{53B65C34-F088-DB4D-AFB1-DC164DB2BFEB}" dt="2022-07-07T11:40:35.714" v="2215" actId="255"/>
        <pc:sldMkLst>
          <pc:docMk/>
          <pc:sldMk cId="3087085998" sldId="331"/>
        </pc:sldMkLst>
        <pc:spChg chg="mod">
          <ac:chgData name="aybey aksoy" userId="e22fd309-f3f0-466f-9fef-82d2531f2d52" providerId="ADAL" clId="{53B65C34-F088-DB4D-AFB1-DC164DB2BFEB}" dt="2022-07-07T10:51:53.960" v="1776" actId="20577"/>
          <ac:spMkLst>
            <pc:docMk/>
            <pc:sldMk cId="3087085998" sldId="331"/>
            <ac:spMk id="16" creationId="{BBB26F43-CC92-A985-5CEF-3C5FE028824D}"/>
          </ac:spMkLst>
        </pc:spChg>
        <pc:spChg chg="add">
          <ac:chgData name="aybey aksoy" userId="e22fd309-f3f0-466f-9fef-82d2531f2d52" providerId="ADAL" clId="{53B65C34-F088-DB4D-AFB1-DC164DB2BFEB}" dt="2022-07-07T10:52:58.284" v="1796"/>
          <ac:spMkLst>
            <pc:docMk/>
            <pc:sldMk cId="3087085998" sldId="331"/>
            <ac:spMk id="32" creationId="{C066732C-4571-572F-5484-6EB71433ECBD}"/>
          </ac:spMkLst>
        </pc:spChg>
        <pc:spChg chg="mod">
          <ac:chgData name="aybey aksoy" userId="e22fd309-f3f0-466f-9fef-82d2531f2d52" providerId="ADAL" clId="{53B65C34-F088-DB4D-AFB1-DC164DB2BFEB}" dt="2022-07-07T11:40:35.714" v="2215" actId="255"/>
          <ac:spMkLst>
            <pc:docMk/>
            <pc:sldMk cId="3087085998" sldId="331"/>
            <ac:spMk id="79526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0:53:13.819" v="1801" actId="1076"/>
          <ac:picMkLst>
            <pc:docMk/>
            <pc:sldMk cId="3087085998" sldId="331"/>
            <ac:picMk id="3" creationId="{CE5B328E-7B9D-9F80-4393-C333D41B38B1}"/>
          </ac:picMkLst>
        </pc:picChg>
        <pc:picChg chg="del">
          <ac:chgData name="aybey aksoy" userId="e22fd309-f3f0-466f-9fef-82d2531f2d52" providerId="ADAL" clId="{53B65C34-F088-DB4D-AFB1-DC164DB2BFEB}" dt="2022-07-07T10:51:37.829" v="1758" actId="478"/>
          <ac:picMkLst>
            <pc:docMk/>
            <pc:sldMk cId="3087085998" sldId="331"/>
            <ac:picMk id="18" creationId="{D41826D3-2B78-18B7-F522-520B7CDE6BF0}"/>
          </ac:picMkLst>
        </pc:picChg>
        <pc:picChg chg="del">
          <ac:chgData name="aybey aksoy" userId="e22fd309-f3f0-466f-9fef-82d2531f2d52" providerId="ADAL" clId="{53B65C34-F088-DB4D-AFB1-DC164DB2BFEB}" dt="2022-07-07T10:51:38.352" v="1759" actId="478"/>
          <ac:picMkLst>
            <pc:docMk/>
            <pc:sldMk cId="3087085998" sldId="331"/>
            <ac:picMk id="19" creationId="{0CCF4DC4-77BC-2E6C-0A04-D6DEA58FAE10}"/>
          </ac:picMkLst>
        </pc:picChg>
        <pc:picChg chg="del">
          <ac:chgData name="aybey aksoy" userId="e22fd309-f3f0-466f-9fef-82d2531f2d52" providerId="ADAL" clId="{53B65C34-F088-DB4D-AFB1-DC164DB2BFEB}" dt="2022-07-07T10:51:38.736" v="1760" actId="478"/>
          <ac:picMkLst>
            <pc:docMk/>
            <pc:sldMk cId="3087085998" sldId="331"/>
            <ac:picMk id="21" creationId="{4E543A28-0695-0492-A83B-1223A8CDD317}"/>
          </ac:picMkLst>
        </pc:picChg>
        <pc:picChg chg="del">
          <ac:chgData name="aybey aksoy" userId="e22fd309-f3f0-466f-9fef-82d2531f2d52" providerId="ADAL" clId="{53B65C34-F088-DB4D-AFB1-DC164DB2BFEB}" dt="2022-07-07T10:51:41.130" v="1764" actId="478"/>
          <ac:picMkLst>
            <pc:docMk/>
            <pc:sldMk cId="3087085998" sldId="331"/>
            <ac:picMk id="22" creationId="{F17EFAD3-D95E-4AED-8312-4B8D15C7907E}"/>
          </ac:picMkLst>
        </pc:picChg>
        <pc:picChg chg="del">
          <ac:chgData name="aybey aksoy" userId="e22fd309-f3f0-466f-9fef-82d2531f2d52" providerId="ADAL" clId="{53B65C34-F088-DB4D-AFB1-DC164DB2BFEB}" dt="2022-07-07T10:51:39.172" v="1761" actId="478"/>
          <ac:picMkLst>
            <pc:docMk/>
            <pc:sldMk cId="3087085998" sldId="331"/>
            <ac:picMk id="23" creationId="{751A8E79-DC21-F13F-D9A7-C343565454B4}"/>
          </ac:picMkLst>
        </pc:picChg>
        <pc:picChg chg="del">
          <ac:chgData name="aybey aksoy" userId="e22fd309-f3f0-466f-9fef-82d2531f2d52" providerId="ADAL" clId="{53B65C34-F088-DB4D-AFB1-DC164DB2BFEB}" dt="2022-07-07T10:51:39.882" v="1763" actId="478"/>
          <ac:picMkLst>
            <pc:docMk/>
            <pc:sldMk cId="3087085998" sldId="331"/>
            <ac:picMk id="24" creationId="{545E06EC-CF05-F6FA-54ED-E814ECE43ECA}"/>
          </ac:picMkLst>
        </pc:picChg>
        <pc:picChg chg="del">
          <ac:chgData name="aybey aksoy" userId="e22fd309-f3f0-466f-9fef-82d2531f2d52" providerId="ADAL" clId="{53B65C34-F088-DB4D-AFB1-DC164DB2BFEB}" dt="2022-07-07T10:51:39.514" v="1762" actId="478"/>
          <ac:picMkLst>
            <pc:docMk/>
            <pc:sldMk cId="3087085998" sldId="331"/>
            <ac:picMk id="25" creationId="{2186B378-032F-AD89-E8E8-67E6BA71C459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097" creationId="{61CBBD60-F85C-B720-7DBC-D5A9A37BD7C1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098" creationId="{568A6C4B-BCC4-7CD2-5E21-B0EDF40C7D05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099" creationId="{E1EB2A47-6045-68AA-50C2-51E193F9CC65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0" creationId="{5FCD601B-4B78-6720-45E1-6F2C4DFF735D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1" creationId="{7997DE6E-B5E5-2AFB-445D-18ABCB7AFA92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2" creationId="{20F00E39-AD2F-8CE9-8DB9-5C2063B6205E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3" creationId="{977F955C-D5D0-3C18-DFC2-7D3A4F9347BB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4" creationId="{4B5848F5-86C6-CD7A-6B90-23D8C10854B9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5" creationId="{C0834C33-6245-D596-779A-5A702641C4D4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6" creationId="{C4183666-05F6-FB8C-2B3D-8F0E79A96B9D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7" creationId="{0D4BD7F3-5F96-AD84-C3C3-DE718756A2A4}"/>
          </ac:picMkLst>
        </pc:picChg>
        <pc:picChg chg="add del">
          <ac:chgData name="aybey aksoy" userId="e22fd309-f3f0-466f-9fef-82d2531f2d52" providerId="ADAL" clId="{53B65C34-F088-DB4D-AFB1-DC164DB2BFEB}" dt="2022-07-07T10:52:54.682" v="1794"/>
          <ac:picMkLst>
            <pc:docMk/>
            <pc:sldMk cId="3087085998" sldId="331"/>
            <ac:picMk id="4108" creationId="{A028A741-D5D7-3C5A-325C-8CFB098DDAED}"/>
          </ac:picMkLst>
        </pc:picChg>
      </pc:sldChg>
      <pc:sldChg chg="add del">
        <pc:chgData name="aybey aksoy" userId="e22fd309-f3f0-466f-9fef-82d2531f2d52" providerId="ADAL" clId="{53B65C34-F088-DB4D-AFB1-DC164DB2BFEB}" dt="2022-07-07T10:51:49.718" v="1775" actId="2696"/>
        <pc:sldMkLst>
          <pc:docMk/>
          <pc:sldMk cId="3668027" sldId="332"/>
        </pc:sldMkLst>
      </pc:sldChg>
      <pc:sldChg chg="addSp delSp modSp add mod">
        <pc:chgData name="aybey aksoy" userId="e22fd309-f3f0-466f-9fef-82d2531f2d52" providerId="ADAL" clId="{53B65C34-F088-DB4D-AFB1-DC164DB2BFEB}" dt="2022-07-07T11:57:50.331" v="2261" actId="1076"/>
        <pc:sldMkLst>
          <pc:docMk/>
          <pc:sldMk cId="1364564167" sldId="332"/>
        </pc:sldMkLst>
        <pc:spChg chg="add del mod">
          <ac:chgData name="aybey aksoy" userId="e22fd309-f3f0-466f-9fef-82d2531f2d52" providerId="ADAL" clId="{53B65C34-F088-DB4D-AFB1-DC164DB2BFEB}" dt="2022-07-07T10:55:37.528" v="1831"/>
          <ac:spMkLst>
            <pc:docMk/>
            <pc:sldMk cId="1364564167" sldId="332"/>
            <ac:spMk id="3" creationId="{DEB07D54-8E9E-72EB-CCCB-12E202035F4B}"/>
          </ac:spMkLst>
        </pc:spChg>
        <pc:spChg chg="add mod">
          <ac:chgData name="aybey aksoy" userId="e22fd309-f3f0-466f-9fef-82d2531f2d52" providerId="ADAL" clId="{53B65C34-F088-DB4D-AFB1-DC164DB2BFEB}" dt="2022-07-07T11:57:50.331" v="2261" actId="1076"/>
          <ac:spMkLst>
            <pc:docMk/>
            <pc:sldMk cId="1364564167" sldId="332"/>
            <ac:spMk id="16" creationId="{77BE3341-5403-119D-1FA5-B6CCE9BA889C}"/>
          </ac:spMkLst>
        </pc:spChg>
        <pc:spChg chg="mod">
          <ac:chgData name="aybey aksoy" userId="e22fd309-f3f0-466f-9fef-82d2531f2d52" providerId="ADAL" clId="{53B65C34-F088-DB4D-AFB1-DC164DB2BFEB}" dt="2022-07-07T10:55:10.232" v="1827" actId="20577"/>
          <ac:spMkLst>
            <pc:docMk/>
            <pc:sldMk cId="1364564167" sldId="332"/>
            <ac:spMk id="79304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0:55:39.552" v="1832" actId="1076"/>
          <ac:picMkLst>
            <pc:docMk/>
            <pc:sldMk cId="1364564167" sldId="332"/>
            <ac:picMk id="18" creationId="{AFD78156-3EB1-01CF-83A7-EC1EABA2896E}"/>
          </ac:picMkLst>
        </pc:picChg>
        <pc:picChg chg="del">
          <ac:chgData name="aybey aksoy" userId="e22fd309-f3f0-466f-9fef-82d2531f2d52" providerId="ADAL" clId="{53B65C34-F088-DB4D-AFB1-DC164DB2BFEB}" dt="2022-07-07T10:55:17.744" v="1830" actId="21"/>
          <ac:picMkLst>
            <pc:docMk/>
            <pc:sldMk cId="1364564167" sldId="332"/>
            <ac:picMk id="2050" creationId="{8DEBA45E-65C1-519D-34F5-CEBA4E48996A}"/>
          </ac:picMkLst>
        </pc:picChg>
      </pc:sldChg>
      <pc:sldChg chg="addSp delSp modSp add mod">
        <pc:chgData name="aybey aksoy" userId="e22fd309-f3f0-466f-9fef-82d2531f2d52" providerId="ADAL" clId="{53B65C34-F088-DB4D-AFB1-DC164DB2BFEB}" dt="2022-07-07T10:59:09.132" v="1878" actId="14100"/>
        <pc:sldMkLst>
          <pc:docMk/>
          <pc:sldMk cId="2621958595" sldId="333"/>
        </pc:sldMkLst>
        <pc:spChg chg="del mod">
          <ac:chgData name="aybey aksoy" userId="e22fd309-f3f0-466f-9fef-82d2531f2d52" providerId="ADAL" clId="{53B65C34-F088-DB4D-AFB1-DC164DB2BFEB}" dt="2022-07-07T10:57:19.037" v="1840"/>
          <ac:spMkLst>
            <pc:docMk/>
            <pc:sldMk cId="2621958595" sldId="333"/>
            <ac:spMk id="3" creationId="{4A63C703-0B95-6AA7-FE32-E65F7CFC9557}"/>
          </ac:spMkLst>
        </pc:spChg>
        <pc:spChg chg="add del mod">
          <ac:chgData name="aybey aksoy" userId="e22fd309-f3f0-466f-9fef-82d2531f2d52" providerId="ADAL" clId="{53B65C34-F088-DB4D-AFB1-DC164DB2BFEB}" dt="2022-07-07T10:57:29.305" v="1841"/>
          <ac:spMkLst>
            <pc:docMk/>
            <pc:sldMk cId="2621958595" sldId="333"/>
            <ac:spMk id="4" creationId="{E0676736-385A-78D8-5B37-3D369B3EA0C6}"/>
          </ac:spMkLst>
        </pc:spChg>
        <pc:spChg chg="del">
          <ac:chgData name="aybey aksoy" userId="e22fd309-f3f0-466f-9fef-82d2531f2d52" providerId="ADAL" clId="{53B65C34-F088-DB4D-AFB1-DC164DB2BFEB}" dt="2022-07-07T10:58:36.331" v="1869" actId="478"/>
          <ac:spMkLst>
            <pc:docMk/>
            <pc:sldMk cId="2621958595" sldId="333"/>
            <ac:spMk id="7" creationId="{C82D77D3-14F9-6367-B548-19974325A12B}"/>
          </ac:spMkLst>
        </pc:spChg>
        <pc:spChg chg="add del mod">
          <ac:chgData name="aybey aksoy" userId="e22fd309-f3f0-466f-9fef-82d2531f2d52" providerId="ADAL" clId="{53B65C34-F088-DB4D-AFB1-DC164DB2BFEB}" dt="2022-07-07T10:58:33.276" v="1867"/>
          <ac:spMkLst>
            <pc:docMk/>
            <pc:sldMk cId="2621958595" sldId="333"/>
            <ac:spMk id="9" creationId="{DF6B0324-3CA3-CF20-D682-1A62C0573957}"/>
          </ac:spMkLst>
        </pc:spChg>
        <pc:spChg chg="add del mod">
          <ac:chgData name="aybey aksoy" userId="e22fd309-f3f0-466f-9fef-82d2531f2d52" providerId="ADAL" clId="{53B65C34-F088-DB4D-AFB1-DC164DB2BFEB}" dt="2022-07-07T10:58:46.865" v="1871" actId="478"/>
          <ac:spMkLst>
            <pc:docMk/>
            <pc:sldMk cId="2621958595" sldId="333"/>
            <ac:spMk id="12" creationId="{685B372B-12BD-C047-1626-D0CE3D4740B9}"/>
          </ac:spMkLst>
        </pc:spChg>
        <pc:spChg chg="mod">
          <ac:chgData name="aybey aksoy" userId="e22fd309-f3f0-466f-9fef-82d2531f2d52" providerId="ADAL" clId="{53B65C34-F088-DB4D-AFB1-DC164DB2BFEB}" dt="2022-07-07T10:58:01.546" v="1859" actId="20577"/>
          <ac:spMkLst>
            <pc:docMk/>
            <pc:sldMk cId="2621958595" sldId="333"/>
            <ac:spMk id="79526" creationId="{00000000-0000-0000-0000-000000000000}"/>
          </ac:spMkLst>
        </pc:spChg>
        <pc:picChg chg="add del mod">
          <ac:chgData name="aybey aksoy" userId="e22fd309-f3f0-466f-9fef-82d2531f2d52" providerId="ADAL" clId="{53B65C34-F088-DB4D-AFB1-DC164DB2BFEB}" dt="2022-07-07T10:58:24.933" v="1866" actId="21"/>
          <ac:picMkLst>
            <pc:docMk/>
            <pc:sldMk cId="2621958595" sldId="333"/>
            <ac:picMk id="5" creationId="{B79394C9-1C39-3A7E-A44C-F28F4DDFD0FB}"/>
          </ac:picMkLst>
        </pc:picChg>
        <pc:picChg chg="add mod">
          <ac:chgData name="aybey aksoy" userId="e22fd309-f3f0-466f-9fef-82d2531f2d52" providerId="ADAL" clId="{53B65C34-F088-DB4D-AFB1-DC164DB2BFEB}" dt="2022-07-07T10:59:01.965" v="1877" actId="1076"/>
          <ac:picMkLst>
            <pc:docMk/>
            <pc:sldMk cId="2621958595" sldId="333"/>
            <ac:picMk id="6" creationId="{D8C1360B-88F7-8C7A-1361-7001578B8B1C}"/>
          </ac:picMkLst>
        </pc:picChg>
        <pc:picChg chg="add del mod">
          <ac:chgData name="aybey aksoy" userId="e22fd309-f3f0-466f-9fef-82d2531f2d52" providerId="ADAL" clId="{53B65C34-F088-DB4D-AFB1-DC164DB2BFEB}" dt="2022-07-07T10:58:35.324" v="1868" actId="478"/>
          <ac:picMkLst>
            <pc:docMk/>
            <pc:sldMk cId="2621958595" sldId="333"/>
            <ac:picMk id="10" creationId="{CA5B19DF-879A-29A1-D46F-CF4BDD701E83}"/>
          </ac:picMkLst>
        </pc:picChg>
        <pc:picChg chg="add mod">
          <ac:chgData name="aybey aksoy" userId="e22fd309-f3f0-466f-9fef-82d2531f2d52" providerId="ADAL" clId="{53B65C34-F088-DB4D-AFB1-DC164DB2BFEB}" dt="2022-07-07T10:59:09.132" v="1878" actId="14100"/>
          <ac:picMkLst>
            <pc:docMk/>
            <pc:sldMk cId="2621958595" sldId="333"/>
            <ac:picMk id="13" creationId="{8AFF041D-C2B6-210A-6FB7-D8DE4A497F98}"/>
          </ac:picMkLst>
        </pc:picChg>
        <pc:picChg chg="del">
          <ac:chgData name="aybey aksoy" userId="e22fd309-f3f0-466f-9fef-82d2531f2d52" providerId="ADAL" clId="{53B65C34-F088-DB4D-AFB1-DC164DB2BFEB}" dt="2022-07-07T10:57:03.008" v="1834" actId="478"/>
          <ac:picMkLst>
            <pc:docMk/>
            <pc:sldMk cId="2621958595" sldId="333"/>
            <ac:picMk id="17" creationId="{A40D3F73-A3D6-C7E3-0689-BE24CCA73DE1}"/>
          </ac:picMkLst>
        </pc:picChg>
      </pc:sldChg>
      <pc:sldChg chg="addSp delSp modSp add del mod">
        <pc:chgData name="aybey aksoy" userId="e22fd309-f3f0-466f-9fef-82d2531f2d52" providerId="ADAL" clId="{53B65C34-F088-DB4D-AFB1-DC164DB2BFEB}" dt="2022-07-07T12:04:12.281" v="2320" actId="20577"/>
        <pc:sldMkLst>
          <pc:docMk/>
          <pc:sldMk cId="1717803409" sldId="334"/>
        </pc:sldMkLst>
        <pc:spChg chg="add del mod">
          <ac:chgData name="aybey aksoy" userId="e22fd309-f3f0-466f-9fef-82d2531f2d52" providerId="ADAL" clId="{53B65C34-F088-DB4D-AFB1-DC164DB2BFEB}" dt="2022-07-07T11:01:20.246" v="1907"/>
          <ac:spMkLst>
            <pc:docMk/>
            <pc:sldMk cId="1717803409" sldId="334"/>
            <ac:spMk id="2" creationId="{4BA28ED2-E170-FFEE-8A25-BB3108DDCF30}"/>
          </ac:spMkLst>
        </pc:spChg>
        <pc:spChg chg="del mod">
          <ac:chgData name="aybey aksoy" userId="e22fd309-f3f0-466f-9fef-82d2531f2d52" providerId="ADAL" clId="{53B65C34-F088-DB4D-AFB1-DC164DB2BFEB}" dt="2022-07-07T11:01:19.368" v="1903"/>
          <ac:spMkLst>
            <pc:docMk/>
            <pc:sldMk cId="1717803409" sldId="334"/>
            <ac:spMk id="3" creationId="{FD2F9453-D944-40BB-9409-D21F05671A37}"/>
          </ac:spMkLst>
        </pc:spChg>
        <pc:spChg chg="add del mod">
          <ac:chgData name="aybey aksoy" userId="e22fd309-f3f0-466f-9fef-82d2531f2d52" providerId="ADAL" clId="{53B65C34-F088-DB4D-AFB1-DC164DB2BFEB}" dt="2022-07-07T11:01:21.688" v="1909"/>
          <ac:spMkLst>
            <pc:docMk/>
            <pc:sldMk cId="1717803409" sldId="334"/>
            <ac:spMk id="4" creationId="{20E3E95B-9ECD-879C-6C8C-3580D4E5E7D0}"/>
          </ac:spMkLst>
        </pc:spChg>
        <pc:spChg chg="add del mod">
          <ac:chgData name="aybey aksoy" userId="e22fd309-f3f0-466f-9fef-82d2531f2d52" providerId="ADAL" clId="{53B65C34-F088-DB4D-AFB1-DC164DB2BFEB}" dt="2022-07-07T11:01:33.197" v="1917"/>
          <ac:spMkLst>
            <pc:docMk/>
            <pc:sldMk cId="1717803409" sldId="334"/>
            <ac:spMk id="5" creationId="{ACE22FDD-7747-D89B-EFAA-8E615626ECF1}"/>
          </ac:spMkLst>
        </pc:spChg>
        <pc:spChg chg="add del mod">
          <ac:chgData name="aybey aksoy" userId="e22fd309-f3f0-466f-9fef-82d2531f2d52" providerId="ADAL" clId="{53B65C34-F088-DB4D-AFB1-DC164DB2BFEB}" dt="2022-07-07T11:02:06.157" v="1932"/>
          <ac:spMkLst>
            <pc:docMk/>
            <pc:sldMk cId="1717803409" sldId="334"/>
            <ac:spMk id="6" creationId="{8597D683-4B17-A869-20FF-56CA7371ED62}"/>
          </ac:spMkLst>
        </pc:spChg>
        <pc:spChg chg="add del mod">
          <ac:chgData name="aybey aksoy" userId="e22fd309-f3f0-466f-9fef-82d2531f2d52" providerId="ADAL" clId="{53B65C34-F088-DB4D-AFB1-DC164DB2BFEB}" dt="2022-07-07T11:02:16.316" v="1938"/>
          <ac:spMkLst>
            <pc:docMk/>
            <pc:sldMk cId="1717803409" sldId="334"/>
            <ac:spMk id="7" creationId="{A23D202B-3228-AD4E-CCBA-66DB3DC9238F}"/>
          </ac:spMkLst>
        </pc:spChg>
        <pc:spChg chg="add del mod">
          <ac:chgData name="aybey aksoy" userId="e22fd309-f3f0-466f-9fef-82d2531f2d52" providerId="ADAL" clId="{53B65C34-F088-DB4D-AFB1-DC164DB2BFEB}" dt="2022-07-07T11:02:07.883" v="1934"/>
          <ac:spMkLst>
            <pc:docMk/>
            <pc:sldMk cId="1717803409" sldId="334"/>
            <ac:spMk id="8" creationId="{173AF6DA-F005-B943-B502-B980398D16A2}"/>
          </ac:spMkLst>
        </pc:spChg>
        <pc:spChg chg="add del mod">
          <ac:chgData name="aybey aksoy" userId="e22fd309-f3f0-466f-9fef-82d2531f2d52" providerId="ADAL" clId="{53B65C34-F088-DB4D-AFB1-DC164DB2BFEB}" dt="2022-07-07T11:06:38.868" v="1987" actId="767"/>
          <ac:spMkLst>
            <pc:docMk/>
            <pc:sldMk cId="1717803409" sldId="334"/>
            <ac:spMk id="13" creationId="{57B78AF0-37BE-DB25-A40F-F76A0F4308CA}"/>
          </ac:spMkLst>
        </pc:spChg>
        <pc:spChg chg="del mod">
          <ac:chgData name="aybey aksoy" userId="e22fd309-f3f0-466f-9fef-82d2531f2d52" providerId="ADAL" clId="{53B65C34-F088-DB4D-AFB1-DC164DB2BFEB}" dt="2022-07-07T11:01:19.477" v="1905"/>
          <ac:spMkLst>
            <pc:docMk/>
            <pc:sldMk cId="1717803409" sldId="334"/>
            <ac:spMk id="18" creationId="{8C6AEEB6-2F48-1980-2F70-953C90C522D6}"/>
          </ac:spMkLst>
        </pc:spChg>
        <pc:spChg chg="add mod">
          <ac:chgData name="aybey aksoy" userId="e22fd309-f3f0-466f-9fef-82d2531f2d52" providerId="ADAL" clId="{53B65C34-F088-DB4D-AFB1-DC164DB2BFEB}" dt="2022-07-07T12:04:12.281" v="2320" actId="20577"/>
          <ac:spMkLst>
            <pc:docMk/>
            <pc:sldMk cId="1717803409" sldId="334"/>
            <ac:spMk id="23" creationId="{957F82A9-3D8A-89DD-2038-C81684EE3E8E}"/>
          </ac:spMkLst>
        </pc:spChg>
        <pc:spChg chg="add del">
          <ac:chgData name="aybey aksoy" userId="e22fd309-f3f0-466f-9fef-82d2531f2d52" providerId="ADAL" clId="{53B65C34-F088-DB4D-AFB1-DC164DB2BFEB}" dt="2022-07-07T11:04:25.304" v="1969" actId="22"/>
          <ac:spMkLst>
            <pc:docMk/>
            <pc:sldMk cId="1717803409" sldId="334"/>
            <ac:spMk id="25" creationId="{1C6C8262-2396-805F-EB22-A606A60D3A6B}"/>
          </ac:spMkLst>
        </pc:spChg>
        <pc:spChg chg="add del mod">
          <ac:chgData name="aybey aksoy" userId="e22fd309-f3f0-466f-9fef-82d2531f2d52" providerId="ADAL" clId="{53B65C34-F088-DB4D-AFB1-DC164DB2BFEB}" dt="2022-07-07T11:04:48.687" v="1973" actId="22"/>
          <ac:spMkLst>
            <pc:docMk/>
            <pc:sldMk cId="1717803409" sldId="334"/>
            <ac:spMk id="27" creationId="{E3BAAEDC-1D7A-4A43-6943-058049DF79D2}"/>
          </ac:spMkLst>
        </pc:spChg>
        <pc:spChg chg="add del">
          <ac:chgData name="aybey aksoy" userId="e22fd309-f3f0-466f-9fef-82d2531f2d52" providerId="ADAL" clId="{53B65C34-F088-DB4D-AFB1-DC164DB2BFEB}" dt="2022-07-07T11:05:12.758" v="1976" actId="22"/>
          <ac:spMkLst>
            <pc:docMk/>
            <pc:sldMk cId="1717803409" sldId="334"/>
            <ac:spMk id="29" creationId="{3197A139-B7B3-BD34-6069-0AD235CC487C}"/>
          </ac:spMkLst>
        </pc:spChg>
        <pc:spChg chg="add del mod">
          <ac:chgData name="aybey aksoy" userId="e22fd309-f3f0-466f-9fef-82d2531f2d52" providerId="ADAL" clId="{53B65C34-F088-DB4D-AFB1-DC164DB2BFEB}" dt="2022-07-07T11:05:59.340" v="1984" actId="22"/>
          <ac:spMkLst>
            <pc:docMk/>
            <pc:sldMk cId="1717803409" sldId="334"/>
            <ac:spMk id="32" creationId="{CBFBB8C6-F6E3-3389-47A0-9A2E68108E69}"/>
          </ac:spMkLst>
        </pc:spChg>
        <pc:spChg chg="add del">
          <ac:chgData name="aybey aksoy" userId="e22fd309-f3f0-466f-9fef-82d2531f2d52" providerId="ADAL" clId="{53B65C34-F088-DB4D-AFB1-DC164DB2BFEB}" dt="2022-07-07T11:06:38.491" v="1986" actId="22"/>
          <ac:spMkLst>
            <pc:docMk/>
            <pc:sldMk cId="1717803409" sldId="334"/>
            <ac:spMk id="34" creationId="{9827DDD9-124D-FE02-7569-EAEA681A2E4D}"/>
          </ac:spMkLst>
        </pc:spChg>
        <pc:spChg chg="add del">
          <ac:chgData name="aybey aksoy" userId="e22fd309-f3f0-466f-9fef-82d2531f2d52" providerId="ADAL" clId="{53B65C34-F088-DB4D-AFB1-DC164DB2BFEB}" dt="2022-07-07T11:09:34.821" v="2034" actId="22"/>
          <ac:spMkLst>
            <pc:docMk/>
            <pc:sldMk cId="1717803409" sldId="334"/>
            <ac:spMk id="36" creationId="{5BA691D3-1C9D-D595-1C72-105C90EBDF93}"/>
          </ac:spMkLst>
        </pc:spChg>
        <pc:spChg chg="mod">
          <ac:chgData name="aybey aksoy" userId="e22fd309-f3f0-466f-9fef-82d2531f2d52" providerId="ADAL" clId="{53B65C34-F088-DB4D-AFB1-DC164DB2BFEB}" dt="2022-07-07T11:02:14.201" v="1936" actId="1076"/>
          <ac:spMkLst>
            <pc:docMk/>
            <pc:sldMk cId="1717803409" sldId="334"/>
            <ac:spMk id="79686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1:02:11.009" v="1935" actId="1076"/>
          <ac:spMkLst>
            <pc:docMk/>
            <pc:sldMk cId="1717803409" sldId="334"/>
            <ac:spMk id="79687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1:01:52.235" v="1922" actId="14100"/>
          <ac:spMkLst>
            <pc:docMk/>
            <pc:sldMk cId="1717803409" sldId="334"/>
            <ac:spMk id="79688" creationId="{00000000-0000-0000-0000-000000000000}"/>
          </ac:spMkLst>
        </pc:spChg>
        <pc:spChg chg="mod">
          <ac:chgData name="aybey aksoy" userId="e22fd309-f3f0-466f-9fef-82d2531f2d52" providerId="ADAL" clId="{53B65C34-F088-DB4D-AFB1-DC164DB2BFEB}" dt="2022-07-07T11:02:17.509" v="1939" actId="1076"/>
          <ac:spMkLst>
            <pc:docMk/>
            <pc:sldMk cId="1717803409" sldId="334"/>
            <ac:spMk id="79689" creationId="{00000000-0000-0000-0000-000000000000}"/>
          </ac:spMkLst>
        </pc:spChg>
        <pc:picChg chg="add mod">
          <ac:chgData name="aybey aksoy" userId="e22fd309-f3f0-466f-9fef-82d2531f2d52" providerId="ADAL" clId="{53B65C34-F088-DB4D-AFB1-DC164DB2BFEB}" dt="2022-07-07T11:33:00.608" v="2179" actId="14100"/>
          <ac:picMkLst>
            <pc:docMk/>
            <pc:sldMk cId="1717803409" sldId="334"/>
            <ac:picMk id="19" creationId="{0C778F5B-0342-1B2D-BBEA-5B768F709196}"/>
          </ac:picMkLst>
        </pc:picChg>
        <pc:picChg chg="add mod">
          <ac:chgData name="aybey aksoy" userId="e22fd309-f3f0-466f-9fef-82d2531f2d52" providerId="ADAL" clId="{53B65C34-F088-DB4D-AFB1-DC164DB2BFEB}" dt="2022-07-07T11:33:16.474" v="2185" actId="1076"/>
          <ac:picMkLst>
            <pc:docMk/>
            <pc:sldMk cId="1717803409" sldId="334"/>
            <ac:picMk id="21" creationId="{F2BA5422-6685-238D-DE56-A981E0663130}"/>
          </ac:picMkLst>
        </pc:picChg>
        <pc:picChg chg="mod">
          <ac:chgData name="aybey aksoy" userId="e22fd309-f3f0-466f-9fef-82d2531f2d52" providerId="ADAL" clId="{53B65C34-F088-DB4D-AFB1-DC164DB2BFEB}" dt="2022-07-07T11:33:12.778" v="2184" actId="1076"/>
          <ac:picMkLst>
            <pc:docMk/>
            <pc:sldMk cId="1717803409" sldId="334"/>
            <ac:picMk id="29698" creationId="{EBB05A3F-FD01-AC5B-7DF3-DE7E2A46BD0F}"/>
          </ac:picMkLst>
        </pc:picChg>
      </pc:sldChg>
      <pc:sldChg chg="addSp modSp add mod">
        <pc:chgData name="aybey aksoy" userId="e22fd309-f3f0-466f-9fef-82d2531f2d52" providerId="ADAL" clId="{53B65C34-F088-DB4D-AFB1-DC164DB2BFEB}" dt="2022-07-07T12:05:21.940" v="2336" actId="20577"/>
        <pc:sldMkLst>
          <pc:docMk/>
          <pc:sldMk cId="3471092048" sldId="335"/>
        </pc:sldMkLst>
        <pc:spChg chg="mod">
          <ac:chgData name="aybey aksoy" userId="e22fd309-f3f0-466f-9fef-82d2531f2d52" providerId="ADAL" clId="{53B65C34-F088-DB4D-AFB1-DC164DB2BFEB}" dt="2022-07-07T12:05:21.940" v="2336" actId="20577"/>
          <ac:spMkLst>
            <pc:docMk/>
            <pc:sldMk cId="3471092048" sldId="335"/>
            <ac:spMk id="23" creationId="{957F82A9-3D8A-89DD-2038-C81684EE3E8E}"/>
          </ac:spMkLst>
        </pc:spChg>
        <pc:picChg chg="add mod">
          <ac:chgData name="aybey aksoy" userId="e22fd309-f3f0-466f-9fef-82d2531f2d52" providerId="ADAL" clId="{53B65C34-F088-DB4D-AFB1-DC164DB2BFEB}" dt="2022-07-07T11:31:29.827" v="2148" actId="962"/>
          <ac:picMkLst>
            <pc:docMk/>
            <pc:sldMk cId="3471092048" sldId="335"/>
            <ac:picMk id="3" creationId="{67808AE3-1203-A584-6663-B4C5BC432EEC}"/>
          </ac:picMkLst>
        </pc:picChg>
      </pc:sldChg>
      <pc:sldChg chg="addSp modSp add mod">
        <pc:chgData name="aybey aksoy" userId="e22fd309-f3f0-466f-9fef-82d2531f2d52" providerId="ADAL" clId="{53B65C34-F088-DB4D-AFB1-DC164DB2BFEB}" dt="2022-07-07T11:32:44.572" v="2175" actId="14100"/>
        <pc:sldMkLst>
          <pc:docMk/>
          <pc:sldMk cId="1507361120" sldId="336"/>
        </pc:sldMkLst>
        <pc:spChg chg="mod">
          <ac:chgData name="aybey aksoy" userId="e22fd309-f3f0-466f-9fef-82d2531f2d52" providerId="ADAL" clId="{53B65C34-F088-DB4D-AFB1-DC164DB2BFEB}" dt="2022-07-07T11:26:47.331" v="2100" actId="20577"/>
          <ac:spMkLst>
            <pc:docMk/>
            <pc:sldMk cId="1507361120" sldId="336"/>
            <ac:spMk id="23" creationId="{957F82A9-3D8A-89DD-2038-C81684EE3E8E}"/>
          </ac:spMkLst>
        </pc:spChg>
        <pc:picChg chg="add mod">
          <ac:chgData name="aybey aksoy" userId="e22fd309-f3f0-466f-9fef-82d2531f2d52" providerId="ADAL" clId="{53B65C34-F088-DB4D-AFB1-DC164DB2BFEB}" dt="2022-07-07T11:32:44.572" v="2175" actId="14100"/>
          <ac:picMkLst>
            <pc:docMk/>
            <pc:sldMk cId="1507361120" sldId="336"/>
            <ac:picMk id="3" creationId="{6F8F5A12-E519-74FB-41B2-1BA6636799FE}"/>
          </ac:picMkLst>
        </pc:picChg>
        <pc:picChg chg="add mod">
          <ac:chgData name="aybey aksoy" userId="e22fd309-f3f0-466f-9fef-82d2531f2d52" providerId="ADAL" clId="{53B65C34-F088-DB4D-AFB1-DC164DB2BFEB}" dt="2022-07-07T11:32:36.668" v="2171" actId="1076"/>
          <ac:picMkLst>
            <pc:docMk/>
            <pc:sldMk cId="1507361120" sldId="336"/>
            <ac:picMk id="5" creationId="{2161B474-DD2E-B8B6-BE79-2EDB435304B9}"/>
          </ac:picMkLst>
        </pc:picChg>
      </pc:sldChg>
      <pc:sldChg chg="addSp modSp add mod">
        <pc:chgData name="aybey aksoy" userId="e22fd309-f3f0-466f-9fef-82d2531f2d52" providerId="ADAL" clId="{53B65C34-F088-DB4D-AFB1-DC164DB2BFEB}" dt="2022-07-07T12:04:16.641" v="2322" actId="5793"/>
        <pc:sldMkLst>
          <pc:docMk/>
          <pc:sldMk cId="2581028523" sldId="337"/>
        </pc:sldMkLst>
        <pc:spChg chg="mod">
          <ac:chgData name="aybey aksoy" userId="e22fd309-f3f0-466f-9fef-82d2531f2d52" providerId="ADAL" clId="{53B65C34-F088-DB4D-AFB1-DC164DB2BFEB}" dt="2022-07-07T12:04:16.641" v="2322" actId="5793"/>
          <ac:spMkLst>
            <pc:docMk/>
            <pc:sldMk cId="2581028523" sldId="337"/>
            <ac:spMk id="23" creationId="{957F82A9-3D8A-89DD-2038-C81684EE3E8E}"/>
          </ac:spMkLst>
        </pc:spChg>
        <pc:picChg chg="add mod">
          <ac:chgData name="aybey aksoy" userId="e22fd309-f3f0-466f-9fef-82d2531f2d52" providerId="ADAL" clId="{53B65C34-F088-DB4D-AFB1-DC164DB2BFEB}" dt="2022-07-07T11:33:59.726" v="2189" actId="1076"/>
          <ac:picMkLst>
            <pc:docMk/>
            <pc:sldMk cId="2581028523" sldId="337"/>
            <ac:picMk id="6146" creationId="{22CDAC98-80B0-3478-5F97-16E5A6E8D2F4}"/>
          </ac:picMkLst>
        </pc:picChg>
      </pc:sldChg>
      <pc:sldChg chg="addSp modSp add mod">
        <pc:chgData name="aybey aksoy" userId="e22fd309-f3f0-466f-9fef-82d2531f2d52" providerId="ADAL" clId="{53B65C34-F088-DB4D-AFB1-DC164DB2BFEB}" dt="2022-07-07T13:01:31.402" v="2421" actId="14100"/>
        <pc:sldMkLst>
          <pc:docMk/>
          <pc:sldMk cId="530448142" sldId="338"/>
        </pc:sldMkLst>
        <pc:spChg chg="mod">
          <ac:chgData name="aybey aksoy" userId="e22fd309-f3f0-466f-9fef-82d2531f2d52" providerId="ADAL" clId="{53B65C34-F088-DB4D-AFB1-DC164DB2BFEB}" dt="2022-07-07T11:26:22.623" v="2093"/>
          <ac:spMkLst>
            <pc:docMk/>
            <pc:sldMk cId="530448142" sldId="338"/>
            <ac:spMk id="23" creationId="{957F82A9-3D8A-89DD-2038-C81684EE3E8E}"/>
          </ac:spMkLst>
        </pc:spChg>
        <pc:picChg chg="add mod">
          <ac:chgData name="aybey aksoy" userId="e22fd309-f3f0-466f-9fef-82d2531f2d52" providerId="ADAL" clId="{53B65C34-F088-DB4D-AFB1-DC164DB2BFEB}" dt="2022-07-07T13:01:31.402" v="2421" actId="14100"/>
          <ac:picMkLst>
            <pc:docMk/>
            <pc:sldMk cId="530448142" sldId="338"/>
            <ac:picMk id="3" creationId="{92F042D4-1CA2-BC30-478F-A419974AAC92}"/>
          </ac:picMkLst>
        </pc:picChg>
        <pc:picChg chg="add mod">
          <ac:chgData name="aybey aksoy" userId="e22fd309-f3f0-466f-9fef-82d2531f2d52" providerId="ADAL" clId="{53B65C34-F088-DB4D-AFB1-DC164DB2BFEB}" dt="2022-07-07T11:32:12.230" v="2158" actId="14100"/>
          <ac:picMkLst>
            <pc:docMk/>
            <pc:sldMk cId="530448142" sldId="338"/>
            <ac:picMk id="5" creationId="{0B49DBDD-41DF-5A37-8C25-740044F1900D}"/>
          </ac:picMkLst>
        </pc:picChg>
      </pc:sldChg>
      <pc:sldChg chg="new del">
        <pc:chgData name="aybey aksoy" userId="e22fd309-f3f0-466f-9fef-82d2531f2d52" providerId="ADAL" clId="{53B65C34-F088-DB4D-AFB1-DC164DB2BFEB}" dt="2022-07-07T12:46:05.312" v="2347" actId="2696"/>
        <pc:sldMkLst>
          <pc:docMk/>
          <pc:sldMk cId="2204806298" sldId="339"/>
        </pc:sldMkLst>
      </pc:sldChg>
      <pc:sldChg chg="add del">
        <pc:chgData name="aybey aksoy" userId="e22fd309-f3f0-466f-9fef-82d2531f2d52" providerId="ADAL" clId="{53B65C34-F088-DB4D-AFB1-DC164DB2BFEB}" dt="2022-07-07T12:46:32.180" v="2350" actId="2696"/>
        <pc:sldMkLst>
          <pc:docMk/>
          <pc:sldMk cId="548337991" sldId="340"/>
        </pc:sldMkLst>
      </pc:sldChg>
      <pc:sldChg chg="modSp add mod">
        <pc:chgData name="aybey aksoy" userId="e22fd309-f3f0-466f-9fef-82d2531f2d52" providerId="ADAL" clId="{53B65C34-F088-DB4D-AFB1-DC164DB2BFEB}" dt="2022-07-07T12:49:28.726" v="2399" actId="20577"/>
        <pc:sldMkLst>
          <pc:docMk/>
          <pc:sldMk cId="3885509272" sldId="341"/>
        </pc:sldMkLst>
        <pc:spChg chg="mod">
          <ac:chgData name="aybey aksoy" userId="e22fd309-f3f0-466f-9fef-82d2531f2d52" providerId="ADAL" clId="{53B65C34-F088-DB4D-AFB1-DC164DB2BFEB}" dt="2022-07-07T12:49:28.726" v="2399" actId="20577"/>
          <ac:spMkLst>
            <pc:docMk/>
            <pc:sldMk cId="3885509272" sldId="341"/>
            <ac:spMk id="20" creationId="{DACE6D9B-73D2-3EF3-7DBE-BD15ED0033D0}"/>
          </ac:spMkLst>
        </pc:spChg>
      </pc:sldChg>
      <pc:sldChg chg="modSp add mod">
        <pc:chgData name="aybey aksoy" userId="e22fd309-f3f0-466f-9fef-82d2531f2d52" providerId="ADAL" clId="{53B65C34-F088-DB4D-AFB1-DC164DB2BFEB}" dt="2022-07-07T12:47:02.398" v="2354" actId="20577"/>
        <pc:sldMkLst>
          <pc:docMk/>
          <pc:sldMk cId="2317056054" sldId="342"/>
        </pc:sldMkLst>
        <pc:spChg chg="mod">
          <ac:chgData name="aybey aksoy" userId="e22fd309-f3f0-466f-9fef-82d2531f2d52" providerId="ADAL" clId="{53B65C34-F088-DB4D-AFB1-DC164DB2BFEB}" dt="2022-07-07T12:47:02.398" v="2354" actId="20577"/>
          <ac:spMkLst>
            <pc:docMk/>
            <pc:sldMk cId="2317056054" sldId="342"/>
            <ac:spMk id="20" creationId="{DACE6D9B-73D2-3EF3-7DBE-BD15ED0033D0}"/>
          </ac:spMkLst>
        </pc:spChg>
      </pc:sldChg>
      <pc:sldChg chg="delSp modSp add mod">
        <pc:chgData name="aybey aksoy" userId="e22fd309-f3f0-466f-9fef-82d2531f2d52" providerId="ADAL" clId="{53B65C34-F088-DB4D-AFB1-DC164DB2BFEB}" dt="2022-07-07T12:48:14.398" v="2368" actId="20577"/>
        <pc:sldMkLst>
          <pc:docMk/>
          <pc:sldMk cId="1381206960" sldId="343"/>
        </pc:sldMkLst>
        <pc:spChg chg="mod">
          <ac:chgData name="aybey aksoy" userId="e22fd309-f3f0-466f-9fef-82d2531f2d52" providerId="ADAL" clId="{53B65C34-F088-DB4D-AFB1-DC164DB2BFEB}" dt="2022-07-07T12:48:14.398" v="2368" actId="20577"/>
          <ac:spMkLst>
            <pc:docMk/>
            <pc:sldMk cId="1381206960" sldId="343"/>
            <ac:spMk id="20" creationId="{DACE6D9B-73D2-3EF3-7DBE-BD15ED0033D0}"/>
          </ac:spMkLst>
        </pc:spChg>
        <pc:picChg chg="del">
          <ac:chgData name="aybey aksoy" userId="e22fd309-f3f0-466f-9fef-82d2531f2d52" providerId="ADAL" clId="{53B65C34-F088-DB4D-AFB1-DC164DB2BFEB}" dt="2022-07-07T12:47:28.163" v="2357" actId="21"/>
          <ac:picMkLst>
            <pc:docMk/>
            <pc:sldMk cId="1381206960" sldId="343"/>
            <ac:picMk id="15362" creationId="{7B69A03D-6D33-1F00-03CA-8075D5A2D1A4}"/>
          </ac:picMkLst>
        </pc:picChg>
        <pc:picChg chg="mod">
          <ac:chgData name="aybey aksoy" userId="e22fd309-f3f0-466f-9fef-82d2531f2d52" providerId="ADAL" clId="{53B65C34-F088-DB4D-AFB1-DC164DB2BFEB}" dt="2022-07-07T12:48:06.523" v="2366" actId="1076"/>
          <ac:picMkLst>
            <pc:docMk/>
            <pc:sldMk cId="1381206960" sldId="343"/>
            <ac:picMk id="15364" creationId="{EAED5ADE-E775-B3BA-107A-213221B1971B}"/>
          </ac:picMkLst>
        </pc:picChg>
      </pc:sldChg>
      <pc:sldChg chg="modSp add mod">
        <pc:chgData name="aybey aksoy" userId="e22fd309-f3f0-466f-9fef-82d2531f2d52" providerId="ADAL" clId="{53B65C34-F088-DB4D-AFB1-DC164DB2BFEB}" dt="2022-07-07T12:48:41.461" v="2373" actId="255"/>
        <pc:sldMkLst>
          <pc:docMk/>
          <pc:sldMk cId="3492894303" sldId="344"/>
        </pc:sldMkLst>
        <pc:spChg chg="mod">
          <ac:chgData name="aybey aksoy" userId="e22fd309-f3f0-466f-9fef-82d2531f2d52" providerId="ADAL" clId="{53B65C34-F088-DB4D-AFB1-DC164DB2BFEB}" dt="2022-07-07T12:48:41.461" v="2373" actId="255"/>
          <ac:spMkLst>
            <pc:docMk/>
            <pc:sldMk cId="3492894303" sldId="344"/>
            <ac:spMk id="20" creationId="{DACE6D9B-73D2-3EF3-7DBE-BD15ED0033D0}"/>
          </ac:spMkLst>
        </pc:spChg>
      </pc:sldChg>
      <pc:sldChg chg="modSp add mod">
        <pc:chgData name="aybey aksoy" userId="e22fd309-f3f0-466f-9fef-82d2531f2d52" providerId="ADAL" clId="{53B65C34-F088-DB4D-AFB1-DC164DB2BFEB}" dt="2022-07-07T12:49:54.403" v="2404" actId="255"/>
        <pc:sldMkLst>
          <pc:docMk/>
          <pc:sldMk cId="2429159066" sldId="345"/>
        </pc:sldMkLst>
        <pc:spChg chg="mod">
          <ac:chgData name="aybey aksoy" userId="e22fd309-f3f0-466f-9fef-82d2531f2d52" providerId="ADAL" clId="{53B65C34-F088-DB4D-AFB1-DC164DB2BFEB}" dt="2022-07-07T12:49:54.403" v="2404" actId="255"/>
          <ac:spMkLst>
            <pc:docMk/>
            <pc:sldMk cId="2429159066" sldId="345"/>
            <ac:spMk id="20" creationId="{DACE6D9B-73D2-3EF3-7DBE-BD15ED0033D0}"/>
          </ac:spMkLst>
        </pc:spChg>
      </pc:sldChg>
      <pc:sldChg chg="modSp add mod">
        <pc:chgData name="aybey aksoy" userId="e22fd309-f3f0-466f-9fef-82d2531f2d52" providerId="ADAL" clId="{53B65C34-F088-DB4D-AFB1-DC164DB2BFEB}" dt="2022-07-07T12:50:19.163" v="2409" actId="255"/>
        <pc:sldMkLst>
          <pc:docMk/>
          <pc:sldMk cId="859577094" sldId="346"/>
        </pc:sldMkLst>
        <pc:spChg chg="mod">
          <ac:chgData name="aybey aksoy" userId="e22fd309-f3f0-466f-9fef-82d2531f2d52" providerId="ADAL" clId="{53B65C34-F088-DB4D-AFB1-DC164DB2BFEB}" dt="2022-07-07T12:50:19.163" v="2409" actId="255"/>
          <ac:spMkLst>
            <pc:docMk/>
            <pc:sldMk cId="859577094" sldId="346"/>
            <ac:spMk id="20" creationId="{DACE6D9B-73D2-3EF3-7DBE-BD15ED0033D0}"/>
          </ac:spMkLst>
        </pc:spChg>
      </pc:sldChg>
      <pc:sldMasterChg chg="addSldLayout delSldLayout">
        <pc:chgData name="aybey aksoy" userId="e22fd309-f3f0-466f-9fef-82d2531f2d52" providerId="ADAL" clId="{53B65C34-F088-DB4D-AFB1-DC164DB2BFEB}" dt="2022-07-06T10:50:51.094" v="970" actId="2696"/>
        <pc:sldMasterMkLst>
          <pc:docMk/>
          <pc:sldMasterMk cId="0" sldId="2147483677"/>
        </pc:sldMasterMkLst>
        <pc:sldLayoutChg chg="add del">
          <pc:chgData name="aybey aksoy" userId="e22fd309-f3f0-466f-9fef-82d2531f2d52" providerId="ADAL" clId="{53B65C34-F088-DB4D-AFB1-DC164DB2BFEB}" dt="2022-07-06T10:50:48.019" v="969" actId="2696"/>
          <pc:sldLayoutMkLst>
            <pc:docMk/>
            <pc:sldMasterMk cId="0" sldId="2147483677"/>
            <pc:sldLayoutMk cId="0" sldId="2147483653"/>
          </pc:sldLayoutMkLst>
        </pc:sldLayoutChg>
        <pc:sldLayoutChg chg="del">
          <pc:chgData name="aybey aksoy" userId="e22fd309-f3f0-466f-9fef-82d2531f2d52" providerId="ADAL" clId="{53B65C34-F088-DB4D-AFB1-DC164DB2BFEB}" dt="2022-07-06T10:50:51.094" v="970" actId="2696"/>
          <pc:sldLayoutMkLst>
            <pc:docMk/>
            <pc:sldMasterMk cId="0" sldId="2147483677"/>
            <pc:sldLayoutMk cId="0" sldId="2147483654"/>
          </pc:sldLayoutMkLst>
        </pc:sldLayoutChg>
        <pc:sldLayoutChg chg="del">
          <pc:chgData name="aybey aksoy" userId="e22fd309-f3f0-466f-9fef-82d2531f2d52" providerId="ADAL" clId="{53B65C34-F088-DB4D-AFB1-DC164DB2BFEB}" dt="2022-07-06T10:50:21.589" v="961" actId="2696"/>
          <pc:sldLayoutMkLst>
            <pc:docMk/>
            <pc:sldMasterMk cId="0" sldId="2147483677"/>
            <pc:sldLayoutMk cId="0" sldId="2147483655"/>
          </pc:sldLayoutMkLst>
        </pc:sldLayoutChg>
        <pc:sldLayoutChg chg="del">
          <pc:chgData name="aybey aksoy" userId="e22fd309-f3f0-466f-9fef-82d2531f2d52" providerId="ADAL" clId="{53B65C34-F088-DB4D-AFB1-DC164DB2BFEB}" dt="2022-07-06T10:50:41.451" v="967" actId="2696"/>
          <pc:sldLayoutMkLst>
            <pc:docMk/>
            <pc:sldMasterMk cId="0" sldId="2147483677"/>
            <pc:sldLayoutMk cId="0" sldId="2147483656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8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8" name="Google Shape;78858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859" name="Google Shape;78859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860" name="Google Shape;78860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8861" name="Google Shape;78861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862" name="Google Shape;78862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863" name="Google Shape;78863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718473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27" name="Google Shape;7922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228" name="Google Shape;7922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229" name="Google Shape;79229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898703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756915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773461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 dirty="0"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66105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14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4389949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15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8409174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2610714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1771567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118959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49" name="Google Shape;79249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50" name="Google Shape;79250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0950792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886883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8035180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9" name="Google Shape;7931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20" name="Google Shape;7932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21" name="Google Shape;79321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3326321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51" name="Google Shape;7935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52" name="Google Shape;79352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53" name="Google Shape;79353;p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92" name="Google Shape;79392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93" name="Google Shape;79393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94" name="Google Shape;79394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25</a:t>
            </a:fld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08" name="Google Shape;79408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409" name="Google Shape;79409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410" name="Google Shape;79410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26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99" name="Google Shape;79499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500" name="Google Shape;79500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501" name="Google Shape;79501;p1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27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99" name="Google Shape;79499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500" name="Google Shape;79500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501" name="Google Shape;79501;p1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4106013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99" name="Google Shape;79499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500" name="Google Shape;79500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501" name="Google Shape;79501;p1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491461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66" name="Google Shape;79266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67" name="Google Shape;7926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185843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8690111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1063607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427959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865432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74767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5120252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5333009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018242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83" name="Google Shape;79283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84" name="Google Shape;79284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6403087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0285253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172790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1" name="Google Shape;79521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2" name="Google Shape;795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1624234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4166772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5994338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5121537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5575956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5" name="Google Shape;79675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6" name="Google Shape;7967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460508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5</a:t>
            </a:fld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5" name="Google Shape;79975;p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76" name="Google Shape;79976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393781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428755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441351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0" name="Google Shape;7930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9301" name="Google Shape;7930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79302" name="Google Shape;79302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955825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Giriş">
  <p:cSld name="Giriş">
    <p:spTree>
      <p:nvGrpSpPr>
        <p:cNvPr id="1" name="Shape 78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2" name="Google Shape;78912;p2"/>
          <p:cNvSpPr/>
          <p:nvPr/>
        </p:nvSpPr>
        <p:spPr>
          <a:xfrm rot="2700000">
            <a:off x="10893012" y="240316"/>
            <a:ext cx="921576" cy="921576"/>
          </a:xfrm>
          <a:custGeom>
            <a:avLst/>
            <a:gdLst/>
            <a:ahLst/>
            <a:cxnLst/>
            <a:rect l="l" t="t" r="r" b="b"/>
            <a:pathLst>
              <a:path w="6859500" h="6859500" extrusionOk="0">
                <a:moveTo>
                  <a:pt x="4053340" y="6235893"/>
                </a:moveTo>
                <a:lnTo>
                  <a:pt x="4053340" y="4053340"/>
                </a:lnTo>
                <a:lnTo>
                  <a:pt x="6235893" y="4053340"/>
                </a:lnTo>
                <a:cubicBezTo>
                  <a:pt x="6580293" y="4053340"/>
                  <a:pt x="6859501" y="3774132"/>
                  <a:pt x="6859501" y="3429731"/>
                </a:cubicBezTo>
                <a:cubicBezTo>
                  <a:pt x="6859501" y="3085330"/>
                  <a:pt x="6580332" y="2806123"/>
                  <a:pt x="6235893" y="2806123"/>
                </a:cubicBezTo>
                <a:lnTo>
                  <a:pt x="4053340" y="2806123"/>
                </a:lnTo>
                <a:lnTo>
                  <a:pt x="4053340" y="623608"/>
                </a:lnTo>
                <a:cubicBezTo>
                  <a:pt x="4053340" y="279208"/>
                  <a:pt x="3774171" y="0"/>
                  <a:pt x="3429731" y="0"/>
                </a:cubicBezTo>
                <a:cubicBezTo>
                  <a:pt x="3085330" y="0"/>
                  <a:pt x="2806123" y="279208"/>
                  <a:pt x="2806123" y="623608"/>
                </a:cubicBezTo>
                <a:lnTo>
                  <a:pt x="2806123" y="2806161"/>
                </a:lnTo>
                <a:lnTo>
                  <a:pt x="623608" y="2806161"/>
                </a:lnTo>
                <a:cubicBezTo>
                  <a:pt x="279208" y="2806161"/>
                  <a:pt x="0" y="3085369"/>
                  <a:pt x="0" y="3429731"/>
                </a:cubicBezTo>
                <a:cubicBezTo>
                  <a:pt x="0" y="3774132"/>
                  <a:pt x="279208" y="4053340"/>
                  <a:pt x="623608" y="4053340"/>
                </a:cubicBezTo>
                <a:lnTo>
                  <a:pt x="2806161" y="4053340"/>
                </a:lnTo>
                <a:lnTo>
                  <a:pt x="2806161" y="6235893"/>
                </a:lnTo>
                <a:cubicBezTo>
                  <a:pt x="2806161" y="6580293"/>
                  <a:pt x="3085369" y="6859501"/>
                  <a:pt x="3429770" y="6859501"/>
                </a:cubicBezTo>
                <a:cubicBezTo>
                  <a:pt x="3774171" y="6859501"/>
                  <a:pt x="4053340" y="6580293"/>
                  <a:pt x="4053340" y="6235893"/>
                </a:cubicBezTo>
                <a:close/>
              </a:path>
            </a:pathLst>
          </a:cu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13" name="Google Shape;78913;p2"/>
          <p:cNvSpPr/>
          <p:nvPr/>
        </p:nvSpPr>
        <p:spPr>
          <a:xfrm rot="10800000">
            <a:off x="10734136" y="1394202"/>
            <a:ext cx="261600" cy="2616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14" name="Google Shape;78914;p2"/>
          <p:cNvSpPr txBox="1">
            <a:spLocks noGrp="1"/>
          </p:cNvSpPr>
          <p:nvPr>
            <p:ph type="title"/>
          </p:nvPr>
        </p:nvSpPr>
        <p:spPr>
          <a:xfrm>
            <a:off x="457199" y="566490"/>
            <a:ext cx="11238300" cy="15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15" name="Google Shape;78915;p2"/>
          <p:cNvSpPr txBox="1">
            <a:spLocks noGrp="1"/>
          </p:cNvSpPr>
          <p:nvPr>
            <p:ph type="body" idx="1"/>
          </p:nvPr>
        </p:nvSpPr>
        <p:spPr>
          <a:xfrm>
            <a:off x="457201" y="2286000"/>
            <a:ext cx="5435700" cy="40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/>
            </a:lvl2pPr>
            <a:lvl3pPr marL="1371600" lvl="2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/>
            </a:lvl3pPr>
            <a:lvl4pPr marL="1828800" lvl="3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4pPr>
            <a:lvl5pPr marL="2286000" lvl="4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8916" name="Google Shape;78916;p2"/>
          <p:cNvSpPr>
            <a:spLocks noGrp="1"/>
          </p:cNvSpPr>
          <p:nvPr>
            <p:ph type="pic" idx="2"/>
          </p:nvPr>
        </p:nvSpPr>
        <p:spPr>
          <a:xfrm>
            <a:off x="6207125" y="2286000"/>
            <a:ext cx="5435700" cy="4038600"/>
          </a:xfrm>
          <a:prstGeom prst="rect">
            <a:avLst/>
          </a:prstGeom>
          <a:noFill/>
          <a:ln>
            <a:noFill/>
          </a:ln>
        </p:spPr>
      </p:sp>
      <p:sp>
        <p:nvSpPr>
          <p:cNvPr id="78917" name="Google Shape;78917;p2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18" name="Google Shape;78918;p2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19" name="Google Shape;78919;p2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Yalnızca Başlık" type="titleOnly">
  <p:cSld name="TITLE_ONLY">
    <p:spTree>
      <p:nvGrpSpPr>
        <p:cNvPr id="1" name="Shape 79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1" name="Google Shape;79071;p14"/>
          <p:cNvSpPr txBox="1">
            <a:spLocks noGrp="1"/>
          </p:cNvSpPr>
          <p:nvPr>
            <p:ph type="title"/>
          </p:nvPr>
        </p:nvSpPr>
        <p:spPr>
          <a:xfrm>
            <a:off x="1141413" y="618518"/>
            <a:ext cx="9906000" cy="14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72" name="Google Shape;79072;p14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73" name="Google Shape;79073;p14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74" name="Google Shape;79074;p14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şlıklı İçerik" type="objTx">
  <p:cSld name="OBJECT_WITH_CAPTION_TEXT">
    <p:spTree>
      <p:nvGrpSpPr>
        <p:cNvPr id="1" name="Shape 79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6" name="Google Shape;79076;p15"/>
          <p:cNvSpPr txBox="1">
            <a:spLocks noGrp="1"/>
          </p:cNvSpPr>
          <p:nvPr>
            <p:ph type="title"/>
          </p:nvPr>
        </p:nvSpPr>
        <p:spPr>
          <a:xfrm>
            <a:off x="1146705" y="609601"/>
            <a:ext cx="3855900" cy="16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77" name="Google Shape;79077;p15"/>
          <p:cNvSpPr txBox="1">
            <a:spLocks noGrp="1"/>
          </p:cNvSpPr>
          <p:nvPr>
            <p:ph type="body" idx="1"/>
          </p:nvPr>
        </p:nvSpPr>
        <p:spPr>
          <a:xfrm>
            <a:off x="5156200" y="592666"/>
            <a:ext cx="5891100" cy="51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078" name="Google Shape;79078;p15"/>
          <p:cNvSpPr txBox="1">
            <a:spLocks noGrp="1"/>
          </p:cNvSpPr>
          <p:nvPr>
            <p:ph type="body" idx="2"/>
          </p:nvPr>
        </p:nvSpPr>
        <p:spPr>
          <a:xfrm>
            <a:off x="1146705" y="2249486"/>
            <a:ext cx="3855900" cy="35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079" name="Google Shape;79079;p15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0" name="Google Shape;79080;p15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1" name="Google Shape;79081;p15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şlıklı Resim" type="picTx">
  <p:cSld name="PICTURE_WITH_CAPTION_TEXT">
    <p:spTree>
      <p:nvGrpSpPr>
        <p:cNvPr id="1" name="Shape 79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3" name="Google Shape;79083;p16"/>
          <p:cNvSpPr txBox="1">
            <a:spLocks noGrp="1"/>
          </p:cNvSpPr>
          <p:nvPr>
            <p:ph type="title"/>
          </p:nvPr>
        </p:nvSpPr>
        <p:spPr>
          <a:xfrm>
            <a:off x="1141413" y="609600"/>
            <a:ext cx="5934600" cy="16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4" name="Google Shape;79084;p16"/>
          <p:cNvSpPr>
            <a:spLocks noGrp="1"/>
          </p:cNvSpPr>
          <p:nvPr>
            <p:ph type="pic" idx="2"/>
          </p:nvPr>
        </p:nvSpPr>
        <p:spPr>
          <a:xfrm>
            <a:off x="7380721" y="609601"/>
            <a:ext cx="3666600" cy="5181600"/>
          </a:xfrm>
          <a:prstGeom prst="round2DiagRect">
            <a:avLst>
              <a:gd name="adj1" fmla="val 5608"/>
              <a:gd name="adj2" fmla="val 0"/>
            </a:avLst>
          </a:prstGeom>
          <a:noFill/>
          <a:ln w="19050" cap="sq" cmpd="sng">
            <a:solidFill>
              <a:srgbClr val="B3FFFF">
                <a:alpha val="60000"/>
              </a:srgbClr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88900" dist="38100" dir="5400000" algn="t" rotWithShape="0">
              <a:srgbClr val="000000">
                <a:alpha val="40000"/>
              </a:srgbClr>
            </a:outerShdw>
          </a:effectLst>
        </p:spPr>
      </p:sp>
      <p:sp>
        <p:nvSpPr>
          <p:cNvPr id="79085" name="Google Shape;79085;p16"/>
          <p:cNvSpPr txBox="1">
            <a:spLocks noGrp="1"/>
          </p:cNvSpPr>
          <p:nvPr>
            <p:ph type="body" idx="1"/>
          </p:nvPr>
        </p:nvSpPr>
        <p:spPr>
          <a:xfrm>
            <a:off x="1141410" y="2249486"/>
            <a:ext cx="5934600" cy="35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086" name="Google Shape;79086;p16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7" name="Google Shape;79087;p16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8" name="Google Shape;79088;p16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Yazılı Panoramik Resim">
  <p:cSld name="Yazılı Panoramik Resim">
    <p:spTree>
      <p:nvGrpSpPr>
        <p:cNvPr id="1" name="Shape 79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90" name="Google Shape;79090;p17"/>
          <p:cNvSpPr txBox="1">
            <a:spLocks noGrp="1"/>
          </p:cNvSpPr>
          <p:nvPr>
            <p:ph type="title"/>
          </p:nvPr>
        </p:nvSpPr>
        <p:spPr>
          <a:xfrm>
            <a:off x="1141410" y="4304664"/>
            <a:ext cx="9912300" cy="81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1" name="Google Shape;79091;p17"/>
          <p:cNvSpPr>
            <a:spLocks noGrp="1"/>
          </p:cNvSpPr>
          <p:nvPr>
            <p:ph type="pic" idx="2"/>
          </p:nvPr>
        </p:nvSpPr>
        <p:spPr>
          <a:xfrm>
            <a:off x="1141411" y="606426"/>
            <a:ext cx="9912300" cy="3299700"/>
          </a:xfrm>
          <a:prstGeom prst="round2DiagRect">
            <a:avLst>
              <a:gd name="adj1" fmla="val 4860"/>
              <a:gd name="adj2" fmla="val 0"/>
            </a:avLst>
          </a:prstGeom>
          <a:noFill/>
          <a:ln w="19050" cap="sq" cmpd="sng">
            <a:solidFill>
              <a:srgbClr val="B3FFFF">
                <a:alpha val="60000"/>
              </a:srgbClr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88900" dist="38100" dir="5400000" algn="t" rotWithShape="0">
              <a:srgbClr val="000000">
                <a:alpha val="40000"/>
              </a:srgbClr>
            </a:outerShdw>
          </a:effectLst>
        </p:spPr>
      </p:sp>
      <p:sp>
        <p:nvSpPr>
          <p:cNvPr id="79092" name="Google Shape;79092;p17"/>
          <p:cNvSpPr txBox="1">
            <a:spLocks noGrp="1"/>
          </p:cNvSpPr>
          <p:nvPr>
            <p:ph type="body" idx="1"/>
          </p:nvPr>
        </p:nvSpPr>
        <p:spPr>
          <a:xfrm>
            <a:off x="1141364" y="5124020"/>
            <a:ext cx="9910800" cy="6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093" name="Google Shape;79093;p17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4" name="Google Shape;79094;p17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5" name="Google Shape;79095;p17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şlık ve Resim Yazısı">
  <p:cSld name="Başlık ve Resim Yazısı">
    <p:spTree>
      <p:nvGrpSpPr>
        <p:cNvPr id="1" name="Shape 7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97" name="Google Shape;79097;p18"/>
          <p:cNvSpPr txBox="1">
            <a:spLocks noGrp="1"/>
          </p:cNvSpPr>
          <p:nvPr>
            <p:ph type="title"/>
          </p:nvPr>
        </p:nvSpPr>
        <p:spPr>
          <a:xfrm>
            <a:off x="1141456" y="609600"/>
            <a:ext cx="9906000" cy="3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8" name="Google Shape;79098;p18"/>
          <p:cNvSpPr txBox="1">
            <a:spLocks noGrp="1"/>
          </p:cNvSpPr>
          <p:nvPr>
            <p:ph type="body" idx="1"/>
          </p:nvPr>
        </p:nvSpPr>
        <p:spPr>
          <a:xfrm>
            <a:off x="1141410" y="4419599"/>
            <a:ext cx="9904500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099" name="Google Shape;79099;p18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0" name="Google Shape;79100;p18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1" name="Google Shape;79101;p18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Resim Yazılı Alıntı">
  <p:cSld name="Resim Yazılı Alıntı">
    <p:spTree>
      <p:nvGrpSpPr>
        <p:cNvPr id="1" name="Shape 79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03" name="Google Shape;79103;p19"/>
          <p:cNvSpPr txBox="1">
            <a:spLocks noGrp="1"/>
          </p:cNvSpPr>
          <p:nvPr>
            <p:ph type="title"/>
          </p:nvPr>
        </p:nvSpPr>
        <p:spPr>
          <a:xfrm>
            <a:off x="1446212" y="609599"/>
            <a:ext cx="9302700" cy="27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4" name="Google Shape;79104;p19"/>
          <p:cNvSpPr txBox="1">
            <a:spLocks noGrp="1"/>
          </p:cNvSpPr>
          <p:nvPr>
            <p:ph type="body" idx="1"/>
          </p:nvPr>
        </p:nvSpPr>
        <p:spPr>
          <a:xfrm>
            <a:off x="1720644" y="3365557"/>
            <a:ext cx="8752200" cy="54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105" name="Google Shape;79105;p19"/>
          <p:cNvSpPr txBox="1">
            <a:spLocks noGrp="1"/>
          </p:cNvSpPr>
          <p:nvPr>
            <p:ph type="body" idx="2"/>
          </p:nvPr>
        </p:nvSpPr>
        <p:spPr>
          <a:xfrm>
            <a:off x="1141411" y="4309919"/>
            <a:ext cx="9906000" cy="148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106" name="Google Shape;79106;p19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7" name="Google Shape;79107;p19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08" name="Google Shape;79108;p19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9109" name="Google Shape;79109;p19"/>
          <p:cNvSpPr txBox="1"/>
          <p:nvPr/>
        </p:nvSpPr>
        <p:spPr>
          <a:xfrm>
            <a:off x="903512" y="732394"/>
            <a:ext cx="6096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Font typeface="Calibri"/>
              <a:buNone/>
            </a:pPr>
            <a:r>
              <a:rPr lang="tr-TR" sz="8000" b="0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“</a:t>
            </a:r>
            <a:endParaRPr/>
          </a:p>
        </p:txBody>
      </p:sp>
      <p:sp>
        <p:nvSpPr>
          <p:cNvPr id="79110" name="Google Shape;79110;p19"/>
          <p:cNvSpPr txBox="1"/>
          <p:nvPr/>
        </p:nvSpPr>
        <p:spPr>
          <a:xfrm>
            <a:off x="10537370" y="2764972"/>
            <a:ext cx="6096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Font typeface="Calibri"/>
              <a:buNone/>
            </a:pPr>
            <a:r>
              <a:rPr lang="tr-TR" sz="8000" b="0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”</a:t>
            </a:r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İsim Kartı">
  <p:cSld name="İsim Kartı">
    <p:spTree>
      <p:nvGrpSpPr>
        <p:cNvPr id="1" name="Shape 79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2" name="Google Shape;79112;p20"/>
          <p:cNvSpPr txBox="1">
            <a:spLocks noGrp="1"/>
          </p:cNvSpPr>
          <p:nvPr>
            <p:ph type="title"/>
          </p:nvPr>
        </p:nvSpPr>
        <p:spPr>
          <a:xfrm>
            <a:off x="1141410" y="2134041"/>
            <a:ext cx="9906000" cy="251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13" name="Google Shape;79113;p20"/>
          <p:cNvSpPr txBox="1">
            <a:spLocks noGrp="1"/>
          </p:cNvSpPr>
          <p:nvPr>
            <p:ph type="body" idx="1"/>
          </p:nvPr>
        </p:nvSpPr>
        <p:spPr>
          <a:xfrm>
            <a:off x="1141364" y="4657655"/>
            <a:ext cx="9904500" cy="114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9pPr>
          </a:lstStyle>
          <a:p>
            <a:endParaRPr/>
          </a:p>
        </p:txBody>
      </p:sp>
      <p:sp>
        <p:nvSpPr>
          <p:cNvPr id="79114" name="Google Shape;79114;p20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15" name="Google Shape;79115;p20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16" name="Google Shape;79116;p20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 Sütun">
  <p:cSld name="3 Sütun">
    <p:spTree>
      <p:nvGrpSpPr>
        <p:cNvPr id="1" name="Shape 7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8" name="Google Shape;79118;p21"/>
          <p:cNvSpPr txBox="1">
            <a:spLocks noGrp="1"/>
          </p:cNvSpPr>
          <p:nvPr>
            <p:ph type="title"/>
          </p:nvPr>
        </p:nvSpPr>
        <p:spPr>
          <a:xfrm>
            <a:off x="1141413" y="609600"/>
            <a:ext cx="9906000" cy="190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19" name="Google Shape;79119;p21"/>
          <p:cNvSpPr txBox="1">
            <a:spLocks noGrp="1"/>
          </p:cNvSpPr>
          <p:nvPr>
            <p:ph type="body" idx="1"/>
          </p:nvPr>
        </p:nvSpPr>
        <p:spPr>
          <a:xfrm>
            <a:off x="1141410" y="2674463"/>
            <a:ext cx="3196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24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20" name="Google Shape;79120;p21"/>
          <p:cNvSpPr txBox="1">
            <a:spLocks noGrp="1"/>
          </p:cNvSpPr>
          <p:nvPr>
            <p:ph type="body" idx="2"/>
          </p:nvPr>
        </p:nvSpPr>
        <p:spPr>
          <a:xfrm>
            <a:off x="1127918" y="3360263"/>
            <a:ext cx="3208800" cy="24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21" name="Google Shape;79121;p21"/>
          <p:cNvSpPr txBox="1">
            <a:spLocks noGrp="1"/>
          </p:cNvSpPr>
          <p:nvPr>
            <p:ph type="body" idx="3"/>
          </p:nvPr>
        </p:nvSpPr>
        <p:spPr>
          <a:xfrm>
            <a:off x="4514766" y="2677635"/>
            <a:ext cx="31845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24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22" name="Google Shape;79122;p21"/>
          <p:cNvSpPr txBox="1">
            <a:spLocks noGrp="1"/>
          </p:cNvSpPr>
          <p:nvPr>
            <p:ph type="body" idx="4"/>
          </p:nvPr>
        </p:nvSpPr>
        <p:spPr>
          <a:xfrm>
            <a:off x="4504213" y="3363435"/>
            <a:ext cx="3195900" cy="24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23" name="Google Shape;79123;p21"/>
          <p:cNvSpPr txBox="1">
            <a:spLocks noGrp="1"/>
          </p:cNvSpPr>
          <p:nvPr>
            <p:ph type="body" idx="5"/>
          </p:nvPr>
        </p:nvSpPr>
        <p:spPr>
          <a:xfrm>
            <a:off x="7852442" y="2674463"/>
            <a:ext cx="31950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24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24" name="Google Shape;79124;p21"/>
          <p:cNvSpPr txBox="1">
            <a:spLocks noGrp="1"/>
          </p:cNvSpPr>
          <p:nvPr>
            <p:ph type="body" idx="6"/>
          </p:nvPr>
        </p:nvSpPr>
        <p:spPr>
          <a:xfrm>
            <a:off x="7852442" y="3360263"/>
            <a:ext cx="3195000" cy="24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25" name="Google Shape;79125;p21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26" name="Google Shape;79126;p21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27" name="Google Shape;79127;p21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 Resim Sütunu">
  <p:cSld name="3 Resim Sütunu">
    <p:spTree>
      <p:nvGrpSpPr>
        <p:cNvPr id="1" name="Shape 7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29" name="Google Shape;79129;p22"/>
          <p:cNvSpPr txBox="1">
            <a:spLocks noGrp="1"/>
          </p:cNvSpPr>
          <p:nvPr>
            <p:ph type="title"/>
          </p:nvPr>
        </p:nvSpPr>
        <p:spPr>
          <a:xfrm>
            <a:off x="1141411" y="609600"/>
            <a:ext cx="9906000" cy="190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30" name="Google Shape;79130;p22"/>
          <p:cNvSpPr txBox="1">
            <a:spLocks noGrp="1"/>
          </p:cNvSpPr>
          <p:nvPr>
            <p:ph type="body" idx="1"/>
          </p:nvPr>
        </p:nvSpPr>
        <p:spPr>
          <a:xfrm>
            <a:off x="1141413" y="4404596"/>
            <a:ext cx="3195300" cy="5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31" name="Google Shape;79131;p22"/>
          <p:cNvSpPr>
            <a:spLocks noGrp="1"/>
          </p:cNvSpPr>
          <p:nvPr>
            <p:ph type="pic" idx="2"/>
          </p:nvPr>
        </p:nvSpPr>
        <p:spPr>
          <a:xfrm>
            <a:off x="1141413" y="2666998"/>
            <a:ext cx="3195300" cy="1524000"/>
          </a:xfrm>
          <a:prstGeom prst="round2DiagRect">
            <a:avLst>
              <a:gd name="adj1" fmla="val 16667"/>
              <a:gd name="adj2" fmla="val 0"/>
            </a:avLst>
          </a:prstGeom>
          <a:noFill/>
          <a:ln w="19050" cap="sq" cmpd="sng">
            <a:solidFill>
              <a:srgbClr val="B3FFFF">
                <a:alpha val="60000"/>
              </a:srgbClr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88900" dist="38100" dir="5400000" algn="t" rotWithShape="0">
              <a:srgbClr val="000000">
                <a:alpha val="40000"/>
              </a:srgbClr>
            </a:outerShdw>
          </a:effectLst>
        </p:spPr>
      </p:sp>
      <p:sp>
        <p:nvSpPr>
          <p:cNvPr id="79132" name="Google Shape;79132;p22"/>
          <p:cNvSpPr txBox="1">
            <a:spLocks noGrp="1"/>
          </p:cNvSpPr>
          <p:nvPr>
            <p:ph type="body" idx="3"/>
          </p:nvPr>
        </p:nvSpPr>
        <p:spPr>
          <a:xfrm>
            <a:off x="1141413" y="4980858"/>
            <a:ext cx="3195300" cy="8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33" name="Google Shape;79133;p22"/>
          <p:cNvSpPr txBox="1">
            <a:spLocks noGrp="1"/>
          </p:cNvSpPr>
          <p:nvPr>
            <p:ph type="body" idx="4"/>
          </p:nvPr>
        </p:nvSpPr>
        <p:spPr>
          <a:xfrm>
            <a:off x="4489053" y="4404596"/>
            <a:ext cx="3200400" cy="5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34" name="Google Shape;79134;p22"/>
          <p:cNvSpPr>
            <a:spLocks noGrp="1"/>
          </p:cNvSpPr>
          <p:nvPr>
            <p:ph type="pic" idx="5"/>
          </p:nvPr>
        </p:nvSpPr>
        <p:spPr>
          <a:xfrm>
            <a:off x="4489053" y="2666998"/>
            <a:ext cx="3198900" cy="1524000"/>
          </a:xfrm>
          <a:prstGeom prst="round2DiagRect">
            <a:avLst>
              <a:gd name="adj1" fmla="val 16667"/>
              <a:gd name="adj2" fmla="val 0"/>
            </a:avLst>
          </a:prstGeom>
          <a:noFill/>
          <a:ln w="19050" cap="sq" cmpd="sng">
            <a:solidFill>
              <a:srgbClr val="B3FFFF">
                <a:alpha val="60000"/>
              </a:srgbClr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88900" dist="38100" dir="5400000" algn="t" rotWithShape="0">
              <a:srgbClr val="000000">
                <a:alpha val="40000"/>
              </a:srgbClr>
            </a:outerShdw>
          </a:effectLst>
        </p:spPr>
      </p:sp>
      <p:sp>
        <p:nvSpPr>
          <p:cNvPr id="79135" name="Google Shape;79135;p22"/>
          <p:cNvSpPr txBox="1">
            <a:spLocks noGrp="1"/>
          </p:cNvSpPr>
          <p:nvPr>
            <p:ph type="body" idx="6"/>
          </p:nvPr>
        </p:nvSpPr>
        <p:spPr>
          <a:xfrm>
            <a:off x="4487593" y="4980857"/>
            <a:ext cx="3200400" cy="81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36" name="Google Shape;79136;p22"/>
          <p:cNvSpPr txBox="1">
            <a:spLocks noGrp="1"/>
          </p:cNvSpPr>
          <p:nvPr>
            <p:ph type="body" idx="7"/>
          </p:nvPr>
        </p:nvSpPr>
        <p:spPr>
          <a:xfrm>
            <a:off x="7852567" y="4404595"/>
            <a:ext cx="3190800" cy="5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137" name="Google Shape;79137;p22"/>
          <p:cNvSpPr>
            <a:spLocks noGrp="1"/>
          </p:cNvSpPr>
          <p:nvPr>
            <p:ph type="pic" idx="8"/>
          </p:nvPr>
        </p:nvSpPr>
        <p:spPr>
          <a:xfrm>
            <a:off x="7852442" y="2666998"/>
            <a:ext cx="3195000" cy="1524000"/>
          </a:xfrm>
          <a:prstGeom prst="round2DiagRect">
            <a:avLst>
              <a:gd name="adj1" fmla="val 16667"/>
              <a:gd name="adj2" fmla="val 0"/>
            </a:avLst>
          </a:prstGeom>
          <a:noFill/>
          <a:ln w="19050" cap="sq" cmpd="sng">
            <a:solidFill>
              <a:srgbClr val="B3FFFF">
                <a:alpha val="60000"/>
              </a:srgbClr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88900" dist="38100" dir="5400000" algn="t" rotWithShape="0">
              <a:srgbClr val="000000">
                <a:alpha val="40000"/>
              </a:srgbClr>
            </a:outerShdw>
          </a:effectLst>
        </p:spPr>
      </p:sp>
      <p:sp>
        <p:nvSpPr>
          <p:cNvPr id="79138" name="Google Shape;79138;p22"/>
          <p:cNvSpPr txBox="1">
            <a:spLocks noGrp="1"/>
          </p:cNvSpPr>
          <p:nvPr>
            <p:ph type="body" idx="9"/>
          </p:nvPr>
        </p:nvSpPr>
        <p:spPr>
          <a:xfrm>
            <a:off x="7852442" y="4980854"/>
            <a:ext cx="3195000" cy="81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50"/>
              <a:buNone/>
              <a:defRPr sz="14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 sz="12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50"/>
              <a:buNone/>
              <a:defRPr sz="10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25"/>
              <a:buNone/>
              <a:defRPr sz="900"/>
            </a:lvl9pPr>
          </a:lstStyle>
          <a:p>
            <a:endParaRPr/>
          </a:p>
        </p:txBody>
      </p:sp>
      <p:sp>
        <p:nvSpPr>
          <p:cNvPr id="79139" name="Google Shape;79139;p22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0" name="Google Shape;79140;p22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1" name="Google Shape;79141;p22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şlık ve Dikey Metin" type="vertTx">
  <p:cSld name="VERTICAL_TEXT">
    <p:spTree>
      <p:nvGrpSpPr>
        <p:cNvPr id="1" name="Shape 79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3" name="Google Shape;79143;p23"/>
          <p:cNvSpPr txBox="1">
            <a:spLocks noGrp="1"/>
          </p:cNvSpPr>
          <p:nvPr>
            <p:ph type="title"/>
          </p:nvPr>
        </p:nvSpPr>
        <p:spPr>
          <a:xfrm>
            <a:off x="1141413" y="618518"/>
            <a:ext cx="9906000" cy="14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4" name="Google Shape;79144;p23"/>
          <p:cNvSpPr txBox="1">
            <a:spLocks noGrp="1"/>
          </p:cNvSpPr>
          <p:nvPr>
            <p:ph type="body" idx="1"/>
          </p:nvPr>
        </p:nvSpPr>
        <p:spPr>
          <a:xfrm rot="5400000">
            <a:off x="4323511" y="-932613"/>
            <a:ext cx="3541800" cy="9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145" name="Google Shape;79145;p23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6" name="Google Shape;79146;p23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47" name="Google Shape;79147;p23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Gündem">
  <p:cSld name="Gündem">
    <p:spTree>
      <p:nvGrpSpPr>
        <p:cNvPr id="1" name="Shape 78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21" name="Google Shape;78921;p3"/>
          <p:cNvGrpSpPr/>
          <p:nvPr/>
        </p:nvGrpSpPr>
        <p:grpSpPr>
          <a:xfrm>
            <a:off x="127986" y="-37161"/>
            <a:ext cx="11899707" cy="6355825"/>
            <a:chOff x="127986" y="-37161"/>
            <a:chExt cx="11899707" cy="6355825"/>
          </a:xfrm>
        </p:grpSpPr>
        <p:sp>
          <p:nvSpPr>
            <p:cNvPr id="78922" name="Google Shape;78922;p3"/>
            <p:cNvSpPr/>
            <p:nvPr/>
          </p:nvSpPr>
          <p:spPr>
            <a:xfrm rot="-2700000" flipH="1">
              <a:off x="10798154" y="173795"/>
              <a:ext cx="1018584" cy="1018584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23" name="Google Shape;78923;p3"/>
            <p:cNvSpPr/>
            <p:nvPr/>
          </p:nvSpPr>
          <p:spPr>
            <a:xfrm rot="10800000" flipH="1">
              <a:off x="10187575" y="200847"/>
              <a:ext cx="175800" cy="1758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24" name="Google Shape;78924;p3"/>
            <p:cNvSpPr/>
            <p:nvPr/>
          </p:nvSpPr>
          <p:spPr>
            <a:xfrm rot="10800000" flipH="1">
              <a:off x="127986" y="6031564"/>
              <a:ext cx="287100" cy="2871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25" name="Google Shape;78925;p3"/>
            <p:cNvSpPr/>
            <p:nvPr/>
          </p:nvSpPr>
          <p:spPr>
            <a:xfrm rot="10800000" flipH="1">
              <a:off x="9714204" y="733288"/>
              <a:ext cx="348900" cy="3489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926" name="Google Shape;78926;p3"/>
          <p:cNvSpPr txBox="1">
            <a:spLocks noGrp="1"/>
          </p:cNvSpPr>
          <p:nvPr>
            <p:ph type="title"/>
          </p:nvPr>
        </p:nvSpPr>
        <p:spPr>
          <a:xfrm>
            <a:off x="5178252" y="544786"/>
            <a:ext cx="6400800" cy="168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27" name="Google Shape;78927;p3"/>
          <p:cNvSpPr>
            <a:spLocks noGrp="1"/>
          </p:cNvSpPr>
          <p:nvPr>
            <p:ph type="pic" idx="2"/>
          </p:nvPr>
        </p:nvSpPr>
        <p:spPr>
          <a:xfrm>
            <a:off x="542925" y="574675"/>
            <a:ext cx="4022700" cy="1867500"/>
          </a:xfrm>
          <a:prstGeom prst="rect">
            <a:avLst/>
          </a:prstGeom>
          <a:noFill/>
          <a:ln>
            <a:noFill/>
          </a:ln>
        </p:spPr>
      </p:sp>
      <p:sp>
        <p:nvSpPr>
          <p:cNvPr id="78928" name="Google Shape;78928;p3"/>
          <p:cNvSpPr>
            <a:spLocks noGrp="1"/>
          </p:cNvSpPr>
          <p:nvPr>
            <p:ph type="pic" idx="3"/>
          </p:nvPr>
        </p:nvSpPr>
        <p:spPr>
          <a:xfrm>
            <a:off x="542925" y="2519163"/>
            <a:ext cx="4022700" cy="1842900"/>
          </a:xfrm>
          <a:prstGeom prst="rect">
            <a:avLst/>
          </a:prstGeom>
          <a:noFill/>
          <a:ln>
            <a:noFill/>
          </a:ln>
        </p:spPr>
      </p:sp>
      <p:sp>
        <p:nvSpPr>
          <p:cNvPr id="78929" name="Google Shape;78929;p3"/>
          <p:cNvSpPr>
            <a:spLocks noGrp="1"/>
          </p:cNvSpPr>
          <p:nvPr>
            <p:ph type="pic" idx="4"/>
          </p:nvPr>
        </p:nvSpPr>
        <p:spPr>
          <a:xfrm>
            <a:off x="542925" y="4439331"/>
            <a:ext cx="4022700" cy="1879200"/>
          </a:xfrm>
          <a:prstGeom prst="rect">
            <a:avLst/>
          </a:prstGeom>
          <a:noFill/>
          <a:ln>
            <a:noFill/>
          </a:ln>
        </p:spPr>
      </p:sp>
      <p:sp>
        <p:nvSpPr>
          <p:cNvPr id="78930" name="Google Shape;78930;p3"/>
          <p:cNvSpPr txBox="1">
            <a:spLocks noGrp="1"/>
          </p:cNvSpPr>
          <p:nvPr>
            <p:ph type="body" idx="1"/>
          </p:nvPr>
        </p:nvSpPr>
        <p:spPr>
          <a:xfrm>
            <a:off x="5178252" y="2409776"/>
            <a:ext cx="6400800" cy="37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191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6"/>
              </a:buClr>
              <a:buSzPts val="300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8931" name="Google Shape;78931;p3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32" name="Google Shape;78932;p3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33" name="Google Shape;78933;p3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key Başlık ve Metin" type="vertTitleAndTx">
  <p:cSld name="VERTICAL_TITLE_AND_VERTICAL_TEXT">
    <p:spTree>
      <p:nvGrpSpPr>
        <p:cNvPr id="1" name="Shape 79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9" name="Google Shape;79149;p24"/>
          <p:cNvSpPr txBox="1">
            <a:spLocks noGrp="1"/>
          </p:cNvSpPr>
          <p:nvPr>
            <p:ph type="title"/>
          </p:nvPr>
        </p:nvSpPr>
        <p:spPr>
          <a:xfrm rot="5400000">
            <a:off x="7454161" y="2197949"/>
            <a:ext cx="5181600" cy="20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50" name="Google Shape;79150;p24"/>
          <p:cNvSpPr txBox="1">
            <a:spLocks noGrp="1"/>
          </p:cNvSpPr>
          <p:nvPr>
            <p:ph type="body" idx="1"/>
          </p:nvPr>
        </p:nvSpPr>
        <p:spPr>
          <a:xfrm rot="5400000">
            <a:off x="2424850" y="-673951"/>
            <a:ext cx="5181600" cy="77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151" name="Google Shape;79151;p24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52" name="Google Shape;79152;p24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53" name="Google Shape;79153;p24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şlık">
  <p:cSld name="Başlık">
    <p:spTree>
      <p:nvGrpSpPr>
        <p:cNvPr id="1" name="Shape 79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" name="Google Shape;79155;p25"/>
          <p:cNvSpPr/>
          <p:nvPr/>
        </p:nvSpPr>
        <p:spPr>
          <a:xfrm rot="2700000">
            <a:off x="175845" y="443177"/>
            <a:ext cx="1067088" cy="1067088"/>
          </a:xfrm>
          <a:custGeom>
            <a:avLst/>
            <a:gdLst/>
            <a:ahLst/>
            <a:cxnLst/>
            <a:rect l="l" t="t" r="r" b="b"/>
            <a:pathLst>
              <a:path w="6859500" h="6859500" extrusionOk="0">
                <a:moveTo>
                  <a:pt x="4053340" y="6235893"/>
                </a:moveTo>
                <a:lnTo>
                  <a:pt x="4053340" y="4053340"/>
                </a:lnTo>
                <a:lnTo>
                  <a:pt x="6235893" y="4053340"/>
                </a:lnTo>
                <a:cubicBezTo>
                  <a:pt x="6580293" y="4053340"/>
                  <a:pt x="6859501" y="3774132"/>
                  <a:pt x="6859501" y="3429731"/>
                </a:cubicBezTo>
                <a:cubicBezTo>
                  <a:pt x="6859501" y="3085330"/>
                  <a:pt x="6580332" y="2806123"/>
                  <a:pt x="6235893" y="2806123"/>
                </a:cubicBezTo>
                <a:lnTo>
                  <a:pt x="4053340" y="2806123"/>
                </a:lnTo>
                <a:lnTo>
                  <a:pt x="4053340" y="623608"/>
                </a:lnTo>
                <a:cubicBezTo>
                  <a:pt x="4053340" y="279208"/>
                  <a:pt x="3774171" y="0"/>
                  <a:pt x="3429731" y="0"/>
                </a:cubicBezTo>
                <a:cubicBezTo>
                  <a:pt x="3085330" y="0"/>
                  <a:pt x="2806123" y="279208"/>
                  <a:pt x="2806123" y="623608"/>
                </a:cubicBezTo>
                <a:lnTo>
                  <a:pt x="2806123" y="2806161"/>
                </a:lnTo>
                <a:lnTo>
                  <a:pt x="623608" y="2806161"/>
                </a:lnTo>
                <a:cubicBezTo>
                  <a:pt x="279208" y="2806161"/>
                  <a:pt x="0" y="3085369"/>
                  <a:pt x="0" y="3429731"/>
                </a:cubicBezTo>
                <a:cubicBezTo>
                  <a:pt x="0" y="3774132"/>
                  <a:pt x="279208" y="4053340"/>
                  <a:pt x="623608" y="4053340"/>
                </a:cubicBezTo>
                <a:lnTo>
                  <a:pt x="2806161" y="4053340"/>
                </a:lnTo>
                <a:lnTo>
                  <a:pt x="2806161" y="6235893"/>
                </a:lnTo>
                <a:cubicBezTo>
                  <a:pt x="2806161" y="6580293"/>
                  <a:pt x="3085369" y="6859501"/>
                  <a:pt x="3429770" y="6859501"/>
                </a:cubicBezTo>
                <a:cubicBezTo>
                  <a:pt x="3774171" y="6859501"/>
                  <a:pt x="4053340" y="6580293"/>
                  <a:pt x="4053340" y="623589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01600" dist="38100" dir="16200000" rotWithShape="0">
              <a:srgbClr val="000000">
                <a:alpha val="2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56" name="Google Shape;79156;p25"/>
          <p:cNvSpPr/>
          <p:nvPr/>
        </p:nvSpPr>
        <p:spPr>
          <a:xfrm rot="2700000">
            <a:off x="3679003" y="710054"/>
            <a:ext cx="485040" cy="485040"/>
          </a:xfrm>
          <a:custGeom>
            <a:avLst/>
            <a:gdLst/>
            <a:ahLst/>
            <a:cxnLst/>
            <a:rect l="l" t="t" r="r" b="b"/>
            <a:pathLst>
              <a:path w="6859500" h="6859500" extrusionOk="0">
                <a:moveTo>
                  <a:pt x="4053340" y="6235893"/>
                </a:moveTo>
                <a:lnTo>
                  <a:pt x="4053340" y="4053340"/>
                </a:lnTo>
                <a:lnTo>
                  <a:pt x="6235893" y="4053340"/>
                </a:lnTo>
                <a:cubicBezTo>
                  <a:pt x="6580293" y="4053340"/>
                  <a:pt x="6859501" y="3774132"/>
                  <a:pt x="6859501" y="3429731"/>
                </a:cubicBezTo>
                <a:cubicBezTo>
                  <a:pt x="6859501" y="3085330"/>
                  <a:pt x="6580332" y="2806123"/>
                  <a:pt x="6235893" y="2806123"/>
                </a:cubicBezTo>
                <a:lnTo>
                  <a:pt x="4053340" y="2806123"/>
                </a:lnTo>
                <a:lnTo>
                  <a:pt x="4053340" y="623608"/>
                </a:lnTo>
                <a:cubicBezTo>
                  <a:pt x="4053340" y="279208"/>
                  <a:pt x="3774171" y="0"/>
                  <a:pt x="3429731" y="0"/>
                </a:cubicBezTo>
                <a:cubicBezTo>
                  <a:pt x="3085330" y="0"/>
                  <a:pt x="2806123" y="279208"/>
                  <a:pt x="2806123" y="623608"/>
                </a:cubicBezTo>
                <a:lnTo>
                  <a:pt x="2806123" y="2806161"/>
                </a:lnTo>
                <a:lnTo>
                  <a:pt x="623608" y="2806161"/>
                </a:lnTo>
                <a:cubicBezTo>
                  <a:pt x="279208" y="2806161"/>
                  <a:pt x="0" y="3085369"/>
                  <a:pt x="0" y="3429731"/>
                </a:cubicBezTo>
                <a:cubicBezTo>
                  <a:pt x="0" y="3774132"/>
                  <a:pt x="279208" y="4053340"/>
                  <a:pt x="623608" y="4053340"/>
                </a:cubicBezTo>
                <a:lnTo>
                  <a:pt x="2806161" y="4053340"/>
                </a:lnTo>
                <a:lnTo>
                  <a:pt x="2806161" y="6235893"/>
                </a:lnTo>
                <a:cubicBezTo>
                  <a:pt x="2806161" y="6580293"/>
                  <a:pt x="3085369" y="6859501"/>
                  <a:pt x="3429770" y="6859501"/>
                </a:cubicBezTo>
                <a:cubicBezTo>
                  <a:pt x="3774171" y="6859501"/>
                  <a:pt x="4053340" y="6580293"/>
                  <a:pt x="4053340" y="623589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01600" dist="38100" dir="16200000" rotWithShape="0">
              <a:srgbClr val="000000">
                <a:alpha val="2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57" name="Google Shape;79157;p25"/>
          <p:cNvSpPr/>
          <p:nvPr/>
        </p:nvSpPr>
        <p:spPr>
          <a:xfrm rot="10800000">
            <a:off x="1949294" y="328131"/>
            <a:ext cx="418500" cy="418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01600" dist="38100" dir="16200000" rotWithShape="0">
              <a:srgbClr val="000000">
                <a:alpha val="2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58" name="Google Shape;79158;p25"/>
          <p:cNvSpPr txBox="1">
            <a:spLocks noGrp="1"/>
          </p:cNvSpPr>
          <p:nvPr>
            <p:ph type="ctrTitle"/>
          </p:nvPr>
        </p:nvSpPr>
        <p:spPr>
          <a:xfrm>
            <a:off x="485634" y="575423"/>
            <a:ext cx="5435100" cy="32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Calibri"/>
              <a:buNone/>
              <a:defRPr sz="5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59" name="Google Shape;79159;p25"/>
          <p:cNvSpPr txBox="1">
            <a:spLocks noGrp="1"/>
          </p:cNvSpPr>
          <p:nvPr>
            <p:ph type="subTitle" idx="1"/>
          </p:nvPr>
        </p:nvSpPr>
        <p:spPr>
          <a:xfrm>
            <a:off x="485636" y="4004423"/>
            <a:ext cx="54351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lvl="2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lvl="3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lvl="4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lvl="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lvl="6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lvl="7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lvl="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160" name="Google Shape;79160;p25"/>
          <p:cNvSpPr>
            <a:spLocks noGrp="1"/>
          </p:cNvSpPr>
          <p:nvPr>
            <p:ph type="pic" idx="2"/>
          </p:nvPr>
        </p:nvSpPr>
        <p:spPr>
          <a:xfrm>
            <a:off x="6197600" y="574675"/>
            <a:ext cx="5445000" cy="5749800"/>
          </a:xfrm>
          <a:prstGeom prst="rect">
            <a:avLst/>
          </a:prstGeom>
          <a:noFill/>
          <a:ln>
            <a:noFill/>
          </a:ln>
        </p:spPr>
      </p:sp>
      <p:sp>
        <p:nvSpPr>
          <p:cNvPr id="79161" name="Google Shape;79161;p25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62" name="Google Shape;79162;p25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63" name="Google Shape;79163;p25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1pPr>
            <a:lvl2pPr marL="0" lvl="1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2pPr>
            <a:lvl3pPr marL="0" lvl="2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3pPr>
            <a:lvl4pPr marL="0" lvl="3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4pPr>
            <a:lvl5pPr marL="0" lvl="4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5pPr>
            <a:lvl6pPr marL="0" lvl="5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6pPr>
            <a:lvl7pPr marL="0" lvl="6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7pPr>
            <a:lvl8pPr marL="0" lvl="7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8pPr>
            <a:lvl9pPr marL="0" lvl="8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9164" name="Google Shape;79164;p25"/>
          <p:cNvSpPr/>
          <p:nvPr/>
        </p:nvSpPr>
        <p:spPr>
          <a:xfrm rot="10800000">
            <a:off x="11726047" y="6085953"/>
            <a:ext cx="261600" cy="261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01600" dist="38100" dir="16200000" rotWithShape="0">
              <a:srgbClr val="000000">
                <a:alpha val="2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65" name="Google Shape;79165;p25"/>
          <p:cNvSpPr/>
          <p:nvPr/>
        </p:nvSpPr>
        <p:spPr>
          <a:xfrm rot="10800000">
            <a:off x="11234658" y="5325108"/>
            <a:ext cx="418500" cy="418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01600" dist="38100" dir="16200000" rotWithShape="0">
              <a:srgbClr val="000000">
                <a:alpha val="2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ransition>
    <p:push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Grafik">
  <p:cSld name="Grafik">
    <p:spTree>
      <p:nvGrpSpPr>
        <p:cNvPr id="1" name="Shape 79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67" name="Google Shape;79167;p26"/>
          <p:cNvSpPr txBox="1">
            <a:spLocks noGrp="1"/>
          </p:cNvSpPr>
          <p:nvPr>
            <p:ph type="title"/>
          </p:nvPr>
        </p:nvSpPr>
        <p:spPr>
          <a:xfrm>
            <a:off x="822352" y="566127"/>
            <a:ext cx="1053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168" name="Google Shape;79168;p26"/>
          <p:cNvGrpSpPr/>
          <p:nvPr/>
        </p:nvGrpSpPr>
        <p:grpSpPr>
          <a:xfrm>
            <a:off x="9969522" y="14509"/>
            <a:ext cx="2291130" cy="1722630"/>
            <a:chOff x="9969522" y="14509"/>
            <a:chExt cx="2291130" cy="1722630"/>
          </a:xfrm>
        </p:grpSpPr>
        <p:sp>
          <p:nvSpPr>
            <p:cNvPr id="79169" name="Google Shape;79169;p26"/>
            <p:cNvSpPr/>
            <p:nvPr/>
          </p:nvSpPr>
          <p:spPr>
            <a:xfrm rot="2700000">
              <a:off x="11148212" y="205373"/>
              <a:ext cx="921576" cy="921576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70" name="Google Shape;79170;p26"/>
            <p:cNvSpPr/>
            <p:nvPr/>
          </p:nvSpPr>
          <p:spPr>
            <a:xfrm rot="10800000">
              <a:off x="10972860" y="1475539"/>
              <a:ext cx="261600" cy="2616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71" name="Google Shape;79171;p26"/>
            <p:cNvSpPr/>
            <p:nvPr/>
          </p:nvSpPr>
          <p:spPr>
            <a:xfrm rot="10800000">
              <a:off x="9969522" y="380410"/>
              <a:ext cx="642300" cy="6423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172" name="Google Shape;79172;p2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73" name="Google Shape;79173;p2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74" name="Google Shape;79174;p2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9175" name="Google Shape;79175;p26"/>
          <p:cNvSpPr txBox="1">
            <a:spLocks noGrp="1"/>
          </p:cNvSpPr>
          <p:nvPr>
            <p:ph type="body" idx="1"/>
          </p:nvPr>
        </p:nvSpPr>
        <p:spPr>
          <a:xfrm>
            <a:off x="1335088" y="1952625"/>
            <a:ext cx="9521700" cy="404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Alıntı">
  <p:cSld name="Alıntı">
    <p:spTree>
      <p:nvGrpSpPr>
        <p:cNvPr id="1" name="Shape 79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77" name="Google Shape;79177;p27"/>
          <p:cNvSpPr>
            <a:spLocks noGrp="1"/>
          </p:cNvSpPr>
          <p:nvPr>
            <p:ph type="pic" idx="2"/>
          </p:nvPr>
        </p:nvSpPr>
        <p:spPr>
          <a:xfrm>
            <a:off x="542925" y="0"/>
            <a:ext cx="11106300" cy="6303600"/>
          </a:xfrm>
          <a:prstGeom prst="rect">
            <a:avLst/>
          </a:prstGeom>
          <a:noFill/>
          <a:ln>
            <a:noFill/>
          </a:ln>
        </p:spPr>
      </p:sp>
      <p:sp>
        <p:nvSpPr>
          <p:cNvPr id="79178" name="Google Shape;79178;p27"/>
          <p:cNvSpPr txBox="1">
            <a:spLocks noGrp="1"/>
          </p:cNvSpPr>
          <p:nvPr>
            <p:ph type="title"/>
          </p:nvPr>
        </p:nvSpPr>
        <p:spPr>
          <a:xfrm>
            <a:off x="1209675" y="1188084"/>
            <a:ext cx="4886400" cy="33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 rtl="0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79" name="Google Shape;79179;p27"/>
          <p:cNvSpPr txBox="1">
            <a:spLocks noGrp="1"/>
          </p:cNvSpPr>
          <p:nvPr>
            <p:ph type="body" idx="1"/>
          </p:nvPr>
        </p:nvSpPr>
        <p:spPr>
          <a:xfrm>
            <a:off x="1209675" y="4744720"/>
            <a:ext cx="4886400" cy="80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280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180" name="Google Shape;79180;p27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1" name="Google Shape;79181;p27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2" name="Google Shape;79182;p2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grpSp>
        <p:nvGrpSpPr>
          <p:cNvPr id="79183" name="Google Shape;79183;p27"/>
          <p:cNvGrpSpPr/>
          <p:nvPr/>
        </p:nvGrpSpPr>
        <p:grpSpPr>
          <a:xfrm>
            <a:off x="-74235" y="457200"/>
            <a:ext cx="11890308" cy="5439785"/>
            <a:chOff x="-74235" y="457200"/>
            <a:chExt cx="11890308" cy="5439785"/>
          </a:xfrm>
        </p:grpSpPr>
        <p:sp>
          <p:nvSpPr>
            <p:cNvPr id="79184" name="Google Shape;79184;p27"/>
            <p:cNvSpPr/>
            <p:nvPr/>
          </p:nvSpPr>
          <p:spPr>
            <a:xfrm rot="2700000">
              <a:off x="106584" y="638019"/>
              <a:ext cx="873072" cy="873072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85" name="Google Shape;79185;p27"/>
            <p:cNvSpPr/>
            <p:nvPr/>
          </p:nvSpPr>
          <p:spPr>
            <a:xfrm rot="10800000">
              <a:off x="11481573" y="5562485"/>
              <a:ext cx="334500" cy="3345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  <p:transition>
    <p:push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kip">
  <p:cSld name="Ekip">
    <p:spTree>
      <p:nvGrpSpPr>
        <p:cNvPr id="1" name="Shape 7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87" name="Google Shape;79187;p28"/>
          <p:cNvSpPr txBox="1">
            <a:spLocks noGrp="1"/>
          </p:cNvSpPr>
          <p:nvPr>
            <p:ph type="title"/>
          </p:nvPr>
        </p:nvSpPr>
        <p:spPr>
          <a:xfrm>
            <a:off x="457200" y="544786"/>
            <a:ext cx="11238300" cy="83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188" name="Google Shape;79188;p28"/>
          <p:cNvGrpSpPr/>
          <p:nvPr/>
        </p:nvGrpSpPr>
        <p:grpSpPr>
          <a:xfrm>
            <a:off x="10134050" y="381218"/>
            <a:ext cx="1989066" cy="1712747"/>
            <a:chOff x="10134050" y="381218"/>
            <a:chExt cx="1989066" cy="1712747"/>
          </a:xfrm>
        </p:grpSpPr>
        <p:sp>
          <p:nvSpPr>
            <p:cNvPr id="79189" name="Google Shape;79189;p28"/>
            <p:cNvSpPr/>
            <p:nvPr/>
          </p:nvSpPr>
          <p:spPr>
            <a:xfrm rot="2700000">
              <a:off x="10893577" y="864426"/>
              <a:ext cx="1018584" cy="1018584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90" name="Google Shape;79190;p28"/>
            <p:cNvSpPr/>
            <p:nvPr/>
          </p:nvSpPr>
          <p:spPr>
            <a:xfrm rot="10800000">
              <a:off x="10318440" y="1752676"/>
              <a:ext cx="175800" cy="1758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91" name="Google Shape;79191;p28"/>
            <p:cNvSpPr/>
            <p:nvPr/>
          </p:nvSpPr>
          <p:spPr>
            <a:xfrm rot="10800000">
              <a:off x="10134050" y="381218"/>
              <a:ext cx="544500" cy="5445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192" name="Google Shape;79192;p28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93" name="Google Shape;79193;p28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94" name="Google Shape;79194;p2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9195" name="Google Shape;79195;p28"/>
          <p:cNvSpPr txBox="1">
            <a:spLocks noGrp="1"/>
          </p:cNvSpPr>
          <p:nvPr>
            <p:ph type="body" idx="1"/>
          </p:nvPr>
        </p:nvSpPr>
        <p:spPr>
          <a:xfrm>
            <a:off x="390525" y="1962150"/>
            <a:ext cx="11407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İçerik 2 Sütunu">
  <p:cSld name="İçerik 2 Sütunu">
    <p:spTree>
      <p:nvGrpSpPr>
        <p:cNvPr id="1" name="Shape 79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97" name="Google Shape;79197;p29"/>
          <p:cNvGrpSpPr/>
          <p:nvPr/>
        </p:nvGrpSpPr>
        <p:grpSpPr>
          <a:xfrm>
            <a:off x="83654" y="225845"/>
            <a:ext cx="1947721" cy="2438119"/>
            <a:chOff x="83654" y="225845"/>
            <a:chExt cx="1947721" cy="2438119"/>
          </a:xfrm>
        </p:grpSpPr>
        <p:sp>
          <p:nvSpPr>
            <p:cNvPr id="79198" name="Google Shape;79198;p29"/>
            <p:cNvSpPr/>
            <p:nvPr/>
          </p:nvSpPr>
          <p:spPr>
            <a:xfrm rot="2700000">
              <a:off x="304656" y="966030"/>
              <a:ext cx="1067088" cy="1067088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99" name="Google Shape;79199;p29"/>
            <p:cNvSpPr/>
            <p:nvPr/>
          </p:nvSpPr>
          <p:spPr>
            <a:xfrm rot="10800000">
              <a:off x="1815675" y="1342564"/>
              <a:ext cx="215700" cy="2157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00" name="Google Shape;79200;p29"/>
            <p:cNvSpPr/>
            <p:nvPr/>
          </p:nvSpPr>
          <p:spPr>
            <a:xfrm rot="10800000">
              <a:off x="183427" y="225845"/>
              <a:ext cx="474000" cy="4740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01" name="Google Shape;79201;p29"/>
            <p:cNvSpPr/>
            <p:nvPr/>
          </p:nvSpPr>
          <p:spPr>
            <a:xfrm rot="10800000">
              <a:off x="583499" y="2333064"/>
              <a:ext cx="330900" cy="3309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202" name="Google Shape;79202;p29"/>
          <p:cNvSpPr txBox="1">
            <a:spLocks noGrp="1"/>
          </p:cNvSpPr>
          <p:nvPr>
            <p:ph type="title"/>
          </p:nvPr>
        </p:nvSpPr>
        <p:spPr>
          <a:xfrm>
            <a:off x="822352" y="566127"/>
            <a:ext cx="10531500" cy="149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>
                <a:solidFill>
                  <a:schemeClr val="dk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03" name="Google Shape;79203;p29"/>
          <p:cNvSpPr txBox="1">
            <a:spLocks noGrp="1"/>
          </p:cNvSpPr>
          <p:nvPr>
            <p:ph type="body" idx="1"/>
          </p:nvPr>
        </p:nvSpPr>
        <p:spPr>
          <a:xfrm>
            <a:off x="1592541" y="2346854"/>
            <a:ext cx="43605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 b="1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04" name="Google Shape;79204;p29"/>
          <p:cNvSpPr txBox="1">
            <a:spLocks noGrp="1"/>
          </p:cNvSpPr>
          <p:nvPr>
            <p:ph type="body" idx="2"/>
          </p:nvPr>
        </p:nvSpPr>
        <p:spPr>
          <a:xfrm>
            <a:off x="1592191" y="2899269"/>
            <a:ext cx="4360800" cy="32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250"/>
              <a:buFont typeface="Calibri"/>
              <a:buChar char="+"/>
              <a:defRPr sz="1800">
                <a:solidFill>
                  <a:schemeClr val="dk1"/>
                </a:solidFill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05" name="Google Shape;79205;p29"/>
          <p:cNvSpPr txBox="1">
            <a:spLocks noGrp="1"/>
          </p:cNvSpPr>
          <p:nvPr>
            <p:ph type="body" idx="3"/>
          </p:nvPr>
        </p:nvSpPr>
        <p:spPr>
          <a:xfrm>
            <a:off x="6287397" y="2346854"/>
            <a:ext cx="43605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 b="1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06" name="Google Shape;79206;p29"/>
          <p:cNvSpPr txBox="1">
            <a:spLocks noGrp="1"/>
          </p:cNvSpPr>
          <p:nvPr>
            <p:ph type="body" idx="4"/>
          </p:nvPr>
        </p:nvSpPr>
        <p:spPr>
          <a:xfrm>
            <a:off x="6287047" y="2899269"/>
            <a:ext cx="4360800" cy="32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250"/>
              <a:buFont typeface="Calibri"/>
              <a:buChar char="+"/>
              <a:defRPr sz="1800">
                <a:solidFill>
                  <a:schemeClr val="dk1"/>
                </a:solidFill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07" name="Google Shape;79207;p29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08" name="Google Shape;79208;p29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09" name="Google Shape;79209;p29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ütun 3 İçeriği">
  <p:cSld name="Sütun 3 İçeriği">
    <p:spTree>
      <p:nvGrpSpPr>
        <p:cNvPr id="1" name="Shape 79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11" name="Google Shape;79211;p30"/>
          <p:cNvGrpSpPr/>
          <p:nvPr/>
        </p:nvGrpSpPr>
        <p:grpSpPr>
          <a:xfrm>
            <a:off x="83654" y="225845"/>
            <a:ext cx="1947721" cy="2438119"/>
            <a:chOff x="83654" y="225845"/>
            <a:chExt cx="1947721" cy="2438119"/>
          </a:xfrm>
        </p:grpSpPr>
        <p:sp>
          <p:nvSpPr>
            <p:cNvPr id="79212" name="Google Shape;79212;p30"/>
            <p:cNvSpPr/>
            <p:nvPr/>
          </p:nvSpPr>
          <p:spPr>
            <a:xfrm rot="2700000">
              <a:off x="304656" y="966030"/>
              <a:ext cx="1067088" cy="1067088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13" name="Google Shape;79213;p30"/>
            <p:cNvSpPr/>
            <p:nvPr/>
          </p:nvSpPr>
          <p:spPr>
            <a:xfrm rot="10800000">
              <a:off x="1815675" y="1342564"/>
              <a:ext cx="215700" cy="2157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14" name="Google Shape;79214;p30"/>
            <p:cNvSpPr/>
            <p:nvPr/>
          </p:nvSpPr>
          <p:spPr>
            <a:xfrm rot="10800000">
              <a:off x="183427" y="225845"/>
              <a:ext cx="474000" cy="4740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15" name="Google Shape;79215;p30"/>
            <p:cNvSpPr/>
            <p:nvPr/>
          </p:nvSpPr>
          <p:spPr>
            <a:xfrm rot="10800000">
              <a:off x="583499" y="2333064"/>
              <a:ext cx="330900" cy="3309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216" name="Google Shape;79216;p30"/>
          <p:cNvSpPr txBox="1">
            <a:spLocks noGrp="1"/>
          </p:cNvSpPr>
          <p:nvPr>
            <p:ph type="title"/>
          </p:nvPr>
        </p:nvSpPr>
        <p:spPr>
          <a:xfrm>
            <a:off x="822352" y="566127"/>
            <a:ext cx="10531500" cy="149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>
                <a:solidFill>
                  <a:schemeClr val="dk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17" name="Google Shape;79217;p30"/>
          <p:cNvSpPr txBox="1">
            <a:spLocks noGrp="1"/>
          </p:cNvSpPr>
          <p:nvPr>
            <p:ph type="body" idx="1"/>
          </p:nvPr>
        </p:nvSpPr>
        <p:spPr>
          <a:xfrm>
            <a:off x="1001992" y="2346854"/>
            <a:ext cx="33033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 b="1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18" name="Google Shape;79218;p30"/>
          <p:cNvSpPr txBox="1">
            <a:spLocks noGrp="1"/>
          </p:cNvSpPr>
          <p:nvPr>
            <p:ph type="body" idx="2"/>
          </p:nvPr>
        </p:nvSpPr>
        <p:spPr>
          <a:xfrm>
            <a:off x="1001641" y="2899269"/>
            <a:ext cx="3303600" cy="32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250"/>
              <a:buFont typeface="Calibri"/>
              <a:buChar char="+"/>
              <a:defRPr sz="1800">
                <a:solidFill>
                  <a:schemeClr val="dk1"/>
                </a:solidFill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19" name="Google Shape;79219;p30"/>
          <p:cNvSpPr txBox="1">
            <a:spLocks noGrp="1"/>
          </p:cNvSpPr>
          <p:nvPr>
            <p:ph type="body" idx="3"/>
          </p:nvPr>
        </p:nvSpPr>
        <p:spPr>
          <a:xfrm>
            <a:off x="4453829" y="2346854"/>
            <a:ext cx="33033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 b="1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20" name="Google Shape;79220;p30"/>
          <p:cNvSpPr txBox="1">
            <a:spLocks noGrp="1"/>
          </p:cNvSpPr>
          <p:nvPr>
            <p:ph type="body" idx="4"/>
          </p:nvPr>
        </p:nvSpPr>
        <p:spPr>
          <a:xfrm>
            <a:off x="4453478" y="2899269"/>
            <a:ext cx="3303600" cy="32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250"/>
              <a:buFont typeface="Calibri"/>
              <a:buChar char="+"/>
              <a:defRPr sz="1800">
                <a:solidFill>
                  <a:schemeClr val="dk1"/>
                </a:solidFill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21" name="Google Shape;79221;p30"/>
          <p:cNvSpPr txBox="1">
            <a:spLocks noGrp="1"/>
          </p:cNvSpPr>
          <p:nvPr>
            <p:ph type="body" idx="5"/>
          </p:nvPr>
        </p:nvSpPr>
        <p:spPr>
          <a:xfrm>
            <a:off x="7906017" y="2333139"/>
            <a:ext cx="33033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000" b="1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22" name="Google Shape;79222;p30"/>
          <p:cNvSpPr txBox="1">
            <a:spLocks noGrp="1"/>
          </p:cNvSpPr>
          <p:nvPr>
            <p:ph type="body" idx="6"/>
          </p:nvPr>
        </p:nvSpPr>
        <p:spPr>
          <a:xfrm>
            <a:off x="7905666" y="2885554"/>
            <a:ext cx="3303600" cy="32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250"/>
              <a:buFont typeface="Calibri"/>
              <a:buChar char="+"/>
              <a:defRPr sz="1800">
                <a:solidFill>
                  <a:schemeClr val="dk1"/>
                </a:solidFill>
              </a:defRPr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223" name="Google Shape;79223;p30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4" name="Google Shape;79224;p30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5" name="Google Shape;79225;p30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05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ölüm Sonu">
  <p:cSld name="Bölüm Sonu">
    <p:spTree>
      <p:nvGrpSpPr>
        <p:cNvPr id="1" name="Shape 7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35" name="Google Shape;78935;p4"/>
          <p:cNvSpPr txBox="1">
            <a:spLocks noGrp="1"/>
          </p:cNvSpPr>
          <p:nvPr>
            <p:ph type="ctrTitle"/>
          </p:nvPr>
        </p:nvSpPr>
        <p:spPr>
          <a:xfrm>
            <a:off x="5430848" y="728905"/>
            <a:ext cx="5922900" cy="31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36" name="Google Shape;78936;p4"/>
          <p:cNvSpPr txBox="1">
            <a:spLocks noGrp="1"/>
          </p:cNvSpPr>
          <p:nvPr>
            <p:ph type="subTitle" idx="1"/>
          </p:nvPr>
        </p:nvSpPr>
        <p:spPr>
          <a:xfrm>
            <a:off x="5397967" y="4072044"/>
            <a:ext cx="5942100" cy="14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/>
            </a:lvl1pPr>
            <a:lvl2pPr lvl="1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lvl="2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lvl="3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lvl="4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lvl="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lvl="6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lvl="7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lvl="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8937" name="Google Shape;78937;p4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38" name="Google Shape;78938;p4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39" name="Google Shape;78939;p4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8940" name="Google Shape;78940;p4"/>
          <p:cNvSpPr>
            <a:spLocks noGrp="1"/>
          </p:cNvSpPr>
          <p:nvPr>
            <p:ph type="pic" idx="2"/>
          </p:nvPr>
        </p:nvSpPr>
        <p:spPr>
          <a:xfrm>
            <a:off x="679450" y="574675"/>
            <a:ext cx="4311600" cy="2820900"/>
          </a:xfrm>
          <a:prstGeom prst="rect">
            <a:avLst/>
          </a:prstGeom>
          <a:noFill/>
          <a:ln>
            <a:noFill/>
          </a:ln>
        </p:spPr>
      </p:sp>
      <p:sp>
        <p:nvSpPr>
          <p:cNvPr id="78941" name="Google Shape;78941;p4"/>
          <p:cNvSpPr>
            <a:spLocks noGrp="1"/>
          </p:cNvSpPr>
          <p:nvPr>
            <p:ph type="pic" idx="3"/>
          </p:nvPr>
        </p:nvSpPr>
        <p:spPr>
          <a:xfrm>
            <a:off x="679450" y="3487738"/>
            <a:ext cx="4311600" cy="28338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942" name="Google Shape;78942;p4"/>
          <p:cNvGrpSpPr/>
          <p:nvPr/>
        </p:nvGrpSpPr>
        <p:grpSpPr>
          <a:xfrm>
            <a:off x="59574" y="-37161"/>
            <a:ext cx="2004121" cy="1879030"/>
            <a:chOff x="59574" y="-37161"/>
            <a:chExt cx="2004121" cy="1879030"/>
          </a:xfrm>
        </p:grpSpPr>
        <p:sp>
          <p:nvSpPr>
            <p:cNvPr id="78943" name="Google Shape;78943;p4"/>
            <p:cNvSpPr/>
            <p:nvPr/>
          </p:nvSpPr>
          <p:spPr>
            <a:xfrm rot="2700000">
              <a:off x="270530" y="173795"/>
              <a:ext cx="1018584" cy="1018584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4" name="Google Shape;78944;p4"/>
            <p:cNvSpPr/>
            <p:nvPr/>
          </p:nvSpPr>
          <p:spPr>
            <a:xfrm rot="10800000">
              <a:off x="266016" y="1558069"/>
              <a:ext cx="283800" cy="2838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5" name="Google Shape;78945;p4"/>
            <p:cNvSpPr/>
            <p:nvPr/>
          </p:nvSpPr>
          <p:spPr>
            <a:xfrm rot="10800000">
              <a:off x="1714795" y="400925"/>
              <a:ext cx="348900" cy="3489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  <p:transition>
    <p:push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Kapanış">
  <p:cSld name="Kapanış">
    <p:spTree>
      <p:nvGrpSpPr>
        <p:cNvPr id="1" name="Shape 78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47" name="Google Shape;78947;p5"/>
          <p:cNvSpPr/>
          <p:nvPr/>
        </p:nvSpPr>
        <p:spPr>
          <a:xfrm rot="10800000">
            <a:off x="2422139" y="1219089"/>
            <a:ext cx="373800" cy="3738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48" name="Google Shape;78948;p5"/>
          <p:cNvSpPr/>
          <p:nvPr/>
        </p:nvSpPr>
        <p:spPr>
          <a:xfrm rot="2700000">
            <a:off x="140072" y="30866"/>
            <a:ext cx="1988664" cy="1988664"/>
          </a:xfrm>
          <a:custGeom>
            <a:avLst/>
            <a:gdLst/>
            <a:ahLst/>
            <a:cxnLst/>
            <a:rect l="l" t="t" r="r" b="b"/>
            <a:pathLst>
              <a:path w="6859500" h="6859500" extrusionOk="0">
                <a:moveTo>
                  <a:pt x="4053340" y="6235893"/>
                </a:moveTo>
                <a:lnTo>
                  <a:pt x="4053340" y="4053340"/>
                </a:lnTo>
                <a:lnTo>
                  <a:pt x="6235893" y="4053340"/>
                </a:lnTo>
                <a:cubicBezTo>
                  <a:pt x="6580293" y="4053340"/>
                  <a:pt x="6859501" y="3774132"/>
                  <a:pt x="6859501" y="3429731"/>
                </a:cubicBezTo>
                <a:cubicBezTo>
                  <a:pt x="6859501" y="3085330"/>
                  <a:pt x="6580332" y="2806123"/>
                  <a:pt x="6235893" y="2806123"/>
                </a:cubicBezTo>
                <a:lnTo>
                  <a:pt x="4053340" y="2806123"/>
                </a:lnTo>
                <a:lnTo>
                  <a:pt x="4053340" y="623608"/>
                </a:lnTo>
                <a:cubicBezTo>
                  <a:pt x="4053340" y="279208"/>
                  <a:pt x="3774171" y="0"/>
                  <a:pt x="3429731" y="0"/>
                </a:cubicBezTo>
                <a:cubicBezTo>
                  <a:pt x="3085330" y="0"/>
                  <a:pt x="2806123" y="279208"/>
                  <a:pt x="2806123" y="623608"/>
                </a:cubicBezTo>
                <a:lnTo>
                  <a:pt x="2806123" y="2806161"/>
                </a:lnTo>
                <a:lnTo>
                  <a:pt x="623608" y="2806161"/>
                </a:lnTo>
                <a:cubicBezTo>
                  <a:pt x="279208" y="2806161"/>
                  <a:pt x="0" y="3085369"/>
                  <a:pt x="0" y="3429731"/>
                </a:cubicBezTo>
                <a:cubicBezTo>
                  <a:pt x="0" y="3774132"/>
                  <a:pt x="279208" y="4053340"/>
                  <a:pt x="623608" y="4053340"/>
                </a:cubicBezTo>
                <a:lnTo>
                  <a:pt x="2806161" y="4053340"/>
                </a:lnTo>
                <a:lnTo>
                  <a:pt x="2806161" y="6235893"/>
                </a:lnTo>
                <a:cubicBezTo>
                  <a:pt x="2806161" y="6580293"/>
                  <a:pt x="3085369" y="6859501"/>
                  <a:pt x="3429770" y="6859501"/>
                </a:cubicBezTo>
                <a:cubicBezTo>
                  <a:pt x="3774171" y="6859501"/>
                  <a:pt x="4053340" y="6580293"/>
                  <a:pt x="4053340" y="6235893"/>
                </a:cubicBezTo>
                <a:close/>
              </a:path>
            </a:pathLst>
          </a:cu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49" name="Google Shape;78949;p5"/>
          <p:cNvSpPr txBox="1">
            <a:spLocks noGrp="1"/>
          </p:cNvSpPr>
          <p:nvPr>
            <p:ph type="ctrTitle"/>
          </p:nvPr>
        </p:nvSpPr>
        <p:spPr>
          <a:xfrm>
            <a:off x="485634" y="728905"/>
            <a:ext cx="5893800" cy="31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50" name="Google Shape;78950;p5"/>
          <p:cNvSpPr txBox="1">
            <a:spLocks noGrp="1"/>
          </p:cNvSpPr>
          <p:nvPr>
            <p:ph type="body" idx="1"/>
          </p:nvPr>
        </p:nvSpPr>
        <p:spPr>
          <a:xfrm>
            <a:off x="452754" y="4092681"/>
            <a:ext cx="5926500" cy="25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191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6"/>
              </a:buClr>
              <a:buSzPts val="3000"/>
              <a:buChar char="•"/>
              <a:defRPr sz="2400"/>
            </a:lvl1pPr>
            <a:lvl2pPr marL="914400" lvl="1" indent="-4191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3000"/>
              <a:buChar char="•"/>
              <a:defRPr sz="2400"/>
            </a:lvl2pPr>
            <a:lvl3pPr marL="1371600" lvl="2" indent="-4191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3000"/>
              <a:buChar char="•"/>
              <a:defRPr sz="2400"/>
            </a:lvl3pPr>
            <a:lvl4pPr marL="1828800" lvl="3" indent="-4191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3000"/>
              <a:buChar char="•"/>
              <a:defRPr sz="2400"/>
            </a:lvl4pPr>
            <a:lvl5pPr marL="2286000" lvl="4" indent="-4191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3000"/>
              <a:buChar char="•"/>
              <a:defRPr sz="2400"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8951" name="Google Shape;78951;p5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52" name="Google Shape;78952;p5"/>
          <p:cNvSpPr txBox="1">
            <a:spLocks noGrp="1"/>
          </p:cNvSpPr>
          <p:nvPr>
            <p:ph type="ftr" idx="11"/>
          </p:nvPr>
        </p:nvSpPr>
        <p:spPr>
          <a:xfrm>
            <a:off x="3581400" y="6400800"/>
            <a:ext cx="3657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53" name="Google Shape;78953;p5"/>
          <p:cNvSpPr>
            <a:spLocks noGrp="1"/>
          </p:cNvSpPr>
          <p:nvPr>
            <p:ph type="pic" idx="2"/>
          </p:nvPr>
        </p:nvSpPr>
        <p:spPr>
          <a:xfrm>
            <a:off x="7331075" y="0"/>
            <a:ext cx="48609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78954" name="Google Shape;78954;p5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0" lvl="1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2pPr>
            <a:lvl3pPr marL="0" lvl="2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3pPr>
            <a:lvl4pPr marL="0" lvl="3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4pPr>
            <a:lvl5pPr marL="0" lvl="4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5pPr>
            <a:lvl6pPr marL="0" lvl="5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6pPr>
            <a:lvl7pPr marL="0" lvl="6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7pPr>
            <a:lvl8pPr marL="0" lvl="7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8pPr>
            <a:lvl9pPr marL="0" lvl="8" indent="0" algn="r" rtl="0">
              <a:spcBef>
                <a:spcPts val="0"/>
              </a:spcBef>
              <a:buNone/>
              <a:defRPr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8955" name="Google Shape;78955;p5"/>
          <p:cNvSpPr/>
          <p:nvPr/>
        </p:nvSpPr>
        <p:spPr>
          <a:xfrm rot="2700000">
            <a:off x="6963478" y="5209067"/>
            <a:ext cx="727560" cy="727560"/>
          </a:xfrm>
          <a:custGeom>
            <a:avLst/>
            <a:gdLst/>
            <a:ahLst/>
            <a:cxnLst/>
            <a:rect l="l" t="t" r="r" b="b"/>
            <a:pathLst>
              <a:path w="6859500" h="6859500" extrusionOk="0">
                <a:moveTo>
                  <a:pt x="4053340" y="6235893"/>
                </a:moveTo>
                <a:lnTo>
                  <a:pt x="4053340" y="4053340"/>
                </a:lnTo>
                <a:lnTo>
                  <a:pt x="6235893" y="4053340"/>
                </a:lnTo>
                <a:cubicBezTo>
                  <a:pt x="6580293" y="4053340"/>
                  <a:pt x="6859501" y="3774132"/>
                  <a:pt x="6859501" y="3429731"/>
                </a:cubicBezTo>
                <a:cubicBezTo>
                  <a:pt x="6859501" y="3085330"/>
                  <a:pt x="6580332" y="2806123"/>
                  <a:pt x="6235893" y="2806123"/>
                </a:cubicBezTo>
                <a:lnTo>
                  <a:pt x="4053340" y="2806123"/>
                </a:lnTo>
                <a:lnTo>
                  <a:pt x="4053340" y="623608"/>
                </a:lnTo>
                <a:cubicBezTo>
                  <a:pt x="4053340" y="279208"/>
                  <a:pt x="3774171" y="0"/>
                  <a:pt x="3429731" y="0"/>
                </a:cubicBezTo>
                <a:cubicBezTo>
                  <a:pt x="3085330" y="0"/>
                  <a:pt x="2806123" y="279208"/>
                  <a:pt x="2806123" y="623608"/>
                </a:cubicBezTo>
                <a:lnTo>
                  <a:pt x="2806123" y="2806161"/>
                </a:lnTo>
                <a:lnTo>
                  <a:pt x="623608" y="2806161"/>
                </a:lnTo>
                <a:cubicBezTo>
                  <a:pt x="279208" y="2806161"/>
                  <a:pt x="0" y="3085369"/>
                  <a:pt x="0" y="3429731"/>
                </a:cubicBezTo>
                <a:cubicBezTo>
                  <a:pt x="0" y="3774132"/>
                  <a:pt x="279208" y="4053340"/>
                  <a:pt x="623608" y="4053340"/>
                </a:cubicBezTo>
                <a:lnTo>
                  <a:pt x="2806161" y="4053340"/>
                </a:lnTo>
                <a:lnTo>
                  <a:pt x="2806161" y="6235893"/>
                </a:lnTo>
                <a:cubicBezTo>
                  <a:pt x="2806161" y="6580293"/>
                  <a:pt x="3085369" y="6859501"/>
                  <a:pt x="3429770" y="6859501"/>
                </a:cubicBezTo>
                <a:cubicBezTo>
                  <a:pt x="3774171" y="6859501"/>
                  <a:pt x="4053340" y="6580293"/>
                  <a:pt x="4053340" y="6235893"/>
                </a:cubicBezTo>
                <a:close/>
              </a:path>
            </a:pathLst>
          </a:cu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ransition>
    <p:push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Zaman Çizelgesi">
  <p:cSld name="Zaman Çizelgesi">
    <p:spTree>
      <p:nvGrpSpPr>
        <p:cNvPr id="1" name="Shape 78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7" name="Google Shape;78957;p6"/>
          <p:cNvSpPr txBox="1">
            <a:spLocks noGrp="1"/>
          </p:cNvSpPr>
          <p:nvPr>
            <p:ph type="title"/>
          </p:nvPr>
        </p:nvSpPr>
        <p:spPr>
          <a:xfrm>
            <a:off x="457200" y="544786"/>
            <a:ext cx="11238300" cy="83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958" name="Google Shape;78958;p6"/>
          <p:cNvGrpSpPr/>
          <p:nvPr/>
        </p:nvGrpSpPr>
        <p:grpSpPr>
          <a:xfrm>
            <a:off x="10134050" y="381218"/>
            <a:ext cx="1989066" cy="1712747"/>
            <a:chOff x="10134050" y="381218"/>
            <a:chExt cx="1989066" cy="1712747"/>
          </a:xfrm>
        </p:grpSpPr>
        <p:sp>
          <p:nvSpPr>
            <p:cNvPr id="78959" name="Google Shape;78959;p6"/>
            <p:cNvSpPr/>
            <p:nvPr/>
          </p:nvSpPr>
          <p:spPr>
            <a:xfrm rot="2700000">
              <a:off x="10893577" y="864426"/>
              <a:ext cx="1018584" cy="1018584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60" name="Google Shape;78960;p6"/>
            <p:cNvSpPr/>
            <p:nvPr/>
          </p:nvSpPr>
          <p:spPr>
            <a:xfrm rot="10800000">
              <a:off x="10318440" y="1752676"/>
              <a:ext cx="175800" cy="1758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61" name="Google Shape;78961;p6"/>
            <p:cNvSpPr/>
            <p:nvPr/>
          </p:nvSpPr>
          <p:spPr>
            <a:xfrm rot="10800000">
              <a:off x="10134050" y="381218"/>
              <a:ext cx="544500" cy="5445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962" name="Google Shape;78962;p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63" name="Google Shape;78963;p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64" name="Google Shape;78964;p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8965" name="Google Shape;78965;p6"/>
          <p:cNvSpPr txBox="1">
            <a:spLocks noGrp="1"/>
          </p:cNvSpPr>
          <p:nvPr>
            <p:ph type="body" idx="1"/>
          </p:nvPr>
        </p:nvSpPr>
        <p:spPr>
          <a:xfrm>
            <a:off x="533401" y="2105024"/>
            <a:ext cx="11125200" cy="40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o">
  <p:cSld name="Tablo">
    <p:spTree>
      <p:nvGrpSpPr>
        <p:cNvPr id="1" name="Shape 78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67" name="Google Shape;78967;p7"/>
          <p:cNvSpPr txBox="1">
            <a:spLocks noGrp="1"/>
          </p:cNvSpPr>
          <p:nvPr>
            <p:ph type="title"/>
          </p:nvPr>
        </p:nvSpPr>
        <p:spPr>
          <a:xfrm>
            <a:off x="822352" y="566127"/>
            <a:ext cx="1053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968" name="Google Shape;78968;p7"/>
          <p:cNvGrpSpPr/>
          <p:nvPr/>
        </p:nvGrpSpPr>
        <p:grpSpPr>
          <a:xfrm>
            <a:off x="9969522" y="14509"/>
            <a:ext cx="2291130" cy="1722630"/>
            <a:chOff x="9969522" y="14509"/>
            <a:chExt cx="2291130" cy="1722630"/>
          </a:xfrm>
        </p:grpSpPr>
        <p:sp>
          <p:nvSpPr>
            <p:cNvPr id="78969" name="Google Shape;78969;p7"/>
            <p:cNvSpPr/>
            <p:nvPr/>
          </p:nvSpPr>
          <p:spPr>
            <a:xfrm rot="2700000">
              <a:off x="11148212" y="205373"/>
              <a:ext cx="921576" cy="921576"/>
            </a:xfrm>
            <a:custGeom>
              <a:avLst/>
              <a:gdLst/>
              <a:ahLst/>
              <a:cxnLst/>
              <a:rect l="l" t="t" r="r" b="b"/>
              <a:pathLst>
                <a:path w="6859500" h="6859500" extrusionOk="0">
                  <a:moveTo>
                    <a:pt x="4053340" y="6235893"/>
                  </a:moveTo>
                  <a:lnTo>
                    <a:pt x="4053340" y="4053340"/>
                  </a:lnTo>
                  <a:lnTo>
                    <a:pt x="6235893" y="4053340"/>
                  </a:lnTo>
                  <a:cubicBezTo>
                    <a:pt x="6580293" y="4053340"/>
                    <a:pt x="6859501" y="3774132"/>
                    <a:pt x="6859501" y="3429731"/>
                  </a:cubicBezTo>
                  <a:cubicBezTo>
                    <a:pt x="6859501" y="3085330"/>
                    <a:pt x="6580332" y="2806123"/>
                    <a:pt x="6235893" y="2806123"/>
                  </a:cubicBezTo>
                  <a:lnTo>
                    <a:pt x="4053340" y="2806123"/>
                  </a:lnTo>
                  <a:lnTo>
                    <a:pt x="4053340" y="623608"/>
                  </a:lnTo>
                  <a:cubicBezTo>
                    <a:pt x="4053340" y="279208"/>
                    <a:pt x="3774171" y="0"/>
                    <a:pt x="3429731" y="0"/>
                  </a:cubicBezTo>
                  <a:cubicBezTo>
                    <a:pt x="3085330" y="0"/>
                    <a:pt x="2806123" y="279208"/>
                    <a:pt x="2806123" y="623608"/>
                  </a:cubicBezTo>
                  <a:lnTo>
                    <a:pt x="2806123" y="2806161"/>
                  </a:lnTo>
                  <a:lnTo>
                    <a:pt x="623608" y="2806161"/>
                  </a:lnTo>
                  <a:cubicBezTo>
                    <a:pt x="279208" y="2806161"/>
                    <a:pt x="0" y="3085369"/>
                    <a:pt x="0" y="3429731"/>
                  </a:cubicBezTo>
                  <a:cubicBezTo>
                    <a:pt x="0" y="3774132"/>
                    <a:pt x="279208" y="4053340"/>
                    <a:pt x="623608" y="4053340"/>
                  </a:cubicBezTo>
                  <a:lnTo>
                    <a:pt x="2806161" y="4053340"/>
                  </a:lnTo>
                  <a:lnTo>
                    <a:pt x="2806161" y="6235893"/>
                  </a:lnTo>
                  <a:cubicBezTo>
                    <a:pt x="2806161" y="6580293"/>
                    <a:pt x="3085369" y="6859501"/>
                    <a:pt x="3429770" y="6859501"/>
                  </a:cubicBezTo>
                  <a:cubicBezTo>
                    <a:pt x="3774171" y="6859501"/>
                    <a:pt x="4053340" y="6580293"/>
                    <a:pt x="4053340" y="6235893"/>
                  </a:cubicBezTo>
                  <a:close/>
                </a:path>
              </a:pathLst>
            </a:cu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70" name="Google Shape;78970;p7"/>
            <p:cNvSpPr/>
            <p:nvPr/>
          </p:nvSpPr>
          <p:spPr>
            <a:xfrm rot="10800000">
              <a:off x="10972860" y="1475539"/>
              <a:ext cx="261600" cy="2616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71" name="Google Shape;78971;p7"/>
            <p:cNvSpPr/>
            <p:nvPr/>
          </p:nvSpPr>
          <p:spPr>
            <a:xfrm rot="10800000">
              <a:off x="9969522" y="380410"/>
              <a:ext cx="642300" cy="642300"/>
            </a:xfrm>
            <a:prstGeom prst="ellipse">
              <a:avLst/>
            </a:prstGeom>
            <a:gradFill>
              <a:gsLst>
                <a:gs pos="0">
                  <a:srgbClr val="FEEDD6"/>
                </a:gs>
                <a:gs pos="100000">
                  <a:srgbClr val="FEEDD6"/>
                </a:gs>
              </a:gsLst>
              <a:lin ang="5040080" scaled="0"/>
            </a:gradFill>
            <a:ln>
              <a:noFill/>
            </a:ln>
            <a:effectLst>
              <a:glow rad="152400">
                <a:srgbClr val="000000">
                  <a:alpha val="4000"/>
                </a:srgbClr>
              </a:glow>
              <a:outerShdw blurRad="101600" dist="38100" dir="16200000" rotWithShape="0">
                <a:srgbClr val="000000">
                  <a:alpha val="471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972" name="Google Shape;78972;p7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3" name="Google Shape;78973;p7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4" name="Google Shape;78974;p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  <p:sp>
        <p:nvSpPr>
          <p:cNvPr id="78975" name="Google Shape;78975;p7"/>
          <p:cNvSpPr txBox="1">
            <a:spLocks noGrp="1"/>
          </p:cNvSpPr>
          <p:nvPr>
            <p:ph type="body" idx="1"/>
          </p:nvPr>
        </p:nvSpPr>
        <p:spPr>
          <a:xfrm>
            <a:off x="1762125" y="2362200"/>
            <a:ext cx="8639100" cy="33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ölüm Üst Bilgisi" type="secHead">
  <p:cSld name="SECTION_HEADER">
    <p:spTree>
      <p:nvGrpSpPr>
        <p:cNvPr id="1" name="Shape 79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49" name="Google Shape;79049;p11"/>
          <p:cNvSpPr txBox="1">
            <a:spLocks noGrp="1"/>
          </p:cNvSpPr>
          <p:nvPr>
            <p:ph type="title"/>
          </p:nvPr>
        </p:nvSpPr>
        <p:spPr>
          <a:xfrm>
            <a:off x="1141411" y="1419226"/>
            <a:ext cx="99060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0" name="Google Shape;79050;p11"/>
          <p:cNvSpPr txBox="1"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>
                <a:solidFill>
                  <a:schemeClr val="lt1"/>
                </a:solidFill>
              </a:defRPr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>
                <a:solidFill>
                  <a:schemeClr val="lt1"/>
                </a:solidFill>
              </a:defRPr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9051" name="Google Shape;79051;p11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2" name="Google Shape;79052;p11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3" name="Google Shape;79053;p11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İki İçerik" type="twoObj">
  <p:cSld name="TWO_OBJECTS">
    <p:spTree>
      <p:nvGrpSpPr>
        <p:cNvPr id="1" name="Shape 79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5" name="Google Shape;79055;p12"/>
          <p:cNvSpPr txBox="1">
            <a:spLocks noGrp="1"/>
          </p:cNvSpPr>
          <p:nvPr>
            <p:ph type="title"/>
          </p:nvPr>
        </p:nvSpPr>
        <p:spPr>
          <a:xfrm>
            <a:off x="1141413" y="618518"/>
            <a:ext cx="9906000" cy="14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6" name="Google Shape;79056;p12"/>
          <p:cNvSpPr txBox="1">
            <a:spLocks noGrp="1"/>
          </p:cNvSpPr>
          <p:nvPr>
            <p:ph type="body" idx="1"/>
          </p:nvPr>
        </p:nvSpPr>
        <p:spPr>
          <a:xfrm>
            <a:off x="1141410" y="2249486"/>
            <a:ext cx="4878300" cy="35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057" name="Google Shape;79057;p12"/>
          <p:cNvSpPr txBox="1">
            <a:spLocks noGrp="1"/>
          </p:cNvSpPr>
          <p:nvPr>
            <p:ph type="body" idx="2"/>
          </p:nvPr>
        </p:nvSpPr>
        <p:spPr>
          <a:xfrm>
            <a:off x="6172200" y="2249486"/>
            <a:ext cx="4875300" cy="35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058" name="Google Shape;79058;p12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9" name="Google Shape;79059;p12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60" name="Google Shape;79060;p12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Karşılaştırma" type="twoTxTwoObj">
  <p:cSld name="TWO_OBJECTS_WITH_TEXT">
    <p:spTree>
      <p:nvGrpSpPr>
        <p:cNvPr id="1" name="Shape 7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62" name="Google Shape;79062;p13"/>
          <p:cNvSpPr txBox="1">
            <a:spLocks noGrp="1"/>
          </p:cNvSpPr>
          <p:nvPr>
            <p:ph type="title"/>
          </p:nvPr>
        </p:nvSpPr>
        <p:spPr>
          <a:xfrm>
            <a:off x="1141411" y="619126"/>
            <a:ext cx="9906000" cy="14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63" name="Google Shape;79063;p13"/>
          <p:cNvSpPr txBox="1">
            <a:spLocks noGrp="1"/>
          </p:cNvSpPr>
          <p:nvPr>
            <p:ph type="body" idx="1"/>
          </p:nvPr>
        </p:nvSpPr>
        <p:spPr>
          <a:xfrm>
            <a:off x="1370019" y="2249486"/>
            <a:ext cx="46497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24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064" name="Google Shape;79064;p13"/>
          <p:cNvSpPr txBox="1">
            <a:spLocks noGrp="1"/>
          </p:cNvSpPr>
          <p:nvPr>
            <p:ph type="body" idx="2"/>
          </p:nvPr>
        </p:nvSpPr>
        <p:spPr>
          <a:xfrm>
            <a:off x="1141410" y="3073397"/>
            <a:ext cx="4878300" cy="271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065" name="Google Shape;79065;p13"/>
          <p:cNvSpPr txBox="1">
            <a:spLocks noGrp="1"/>
          </p:cNvSpPr>
          <p:nvPr>
            <p:ph type="body" idx="3"/>
          </p:nvPr>
        </p:nvSpPr>
        <p:spPr>
          <a:xfrm>
            <a:off x="6400808" y="2249485"/>
            <a:ext cx="46467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2400" b="0" cap="none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000" b="1"/>
            </a:lvl2pPr>
            <a:lvl3pPr marL="1371600" lvl="2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None/>
              <a:defRPr sz="1800" b="1"/>
            </a:lvl3pPr>
            <a:lvl4pPr marL="1828800" lvl="3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4pPr>
            <a:lvl5pPr marL="2286000" lvl="4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5pPr>
            <a:lvl6pPr marL="2743200" lvl="5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6pPr>
            <a:lvl7pPr marL="3200400" lvl="6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7pPr>
            <a:lvl8pPr marL="3657600" lvl="7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8pPr>
            <a:lvl9pPr marL="4114800" lvl="8" indent="-228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1600" b="1"/>
            </a:lvl9pPr>
          </a:lstStyle>
          <a:p>
            <a:endParaRPr/>
          </a:p>
        </p:txBody>
      </p:sp>
      <p:sp>
        <p:nvSpPr>
          <p:cNvPr id="79066" name="Google Shape;79066;p13"/>
          <p:cNvSpPr txBox="1">
            <a:spLocks noGrp="1"/>
          </p:cNvSpPr>
          <p:nvPr>
            <p:ph type="body" idx="4"/>
          </p:nvPr>
        </p:nvSpPr>
        <p:spPr>
          <a:xfrm>
            <a:off x="6172200" y="3073397"/>
            <a:ext cx="4875300" cy="271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71475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1pPr>
            <a:lvl2pPr marL="914400" lvl="1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2pPr>
            <a:lvl3pPr marL="137160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3pPr>
            <a:lvl4pPr marL="1828800" lvl="3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4pPr>
            <a:lvl5pPr marL="2286000" lvl="4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5pPr>
            <a:lvl6pPr marL="2743200" lvl="5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6pPr>
            <a:lvl7pPr marL="3200400" lvl="6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7pPr>
            <a:lvl8pPr marL="3657600" lvl="7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8pPr>
            <a:lvl9pPr marL="4114800" lvl="8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Char char="•"/>
              <a:defRPr/>
            </a:lvl9pPr>
          </a:lstStyle>
          <a:p>
            <a:endParaRPr/>
          </a:p>
        </p:txBody>
      </p:sp>
      <p:sp>
        <p:nvSpPr>
          <p:cNvPr id="79067" name="Google Shape;79067;p13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68" name="Google Shape;79068;p13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69" name="Google Shape;79069;p13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Ovr>
    <a:masterClrMapping/>
  </p:clrMapOvr>
  <p:transition>
    <p:push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EEDD6"/>
            </a:gs>
            <a:gs pos="100000">
              <a:srgbClr val="FEEDD6"/>
            </a:gs>
          </a:gsLst>
          <a:lin ang="5040080" scaled="0"/>
        </a:gradFill>
        <a:effectLst/>
      </p:bgPr>
    </p:bg>
    <p:spTree>
      <p:nvGrpSpPr>
        <p:cNvPr id="1" name="Shape 7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65" name="Google Shape;78865;p1" descr="\\DROBO-FS\QuickDrops\JB\PPTX NG\Droplets\LightingOverlay.png"/>
          <p:cNvPicPr preferRelativeResize="0"/>
          <p:nvPr/>
        </p:nvPicPr>
        <p:blipFill rotWithShape="1">
          <a:blip r:embed="rId28">
            <a:alphaModFix amt="30000"/>
          </a:blip>
          <a:srcRect/>
          <a:stretch/>
        </p:blipFill>
        <p:spPr>
          <a:xfrm>
            <a:off x="0" y="-1"/>
            <a:ext cx="12192005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8866" name="Google Shape;78866;p1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78867" name="Google Shape;78867;p1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</p:grpSpPr>
          <p:sp>
            <p:nvSpPr>
              <p:cNvPr id="78868" name="Google Shape;78868;p1"/>
              <p:cNvSpPr/>
              <p:nvPr/>
            </p:nvSpPr>
            <p:spPr>
              <a:xfrm>
                <a:off x="114300" y="4763"/>
                <a:ext cx="23700" cy="2181300"/>
              </a:xfrm>
              <a:prstGeom prst="rect">
                <a:avLst/>
              </a:pr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9" name="Google Shape;78869;p1"/>
              <p:cNvSpPr/>
              <p:nvPr/>
            </p:nvSpPr>
            <p:spPr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0" name="Google Shape;78870;p1"/>
              <p:cNvSpPr/>
              <p:nvPr/>
            </p:nvSpPr>
            <p:spPr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1" name="Google Shape;78871;p1"/>
              <p:cNvSpPr/>
              <p:nvPr/>
            </p:nvSpPr>
            <p:spPr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141" extrusionOk="0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72" name="Google Shape;78872;p1"/>
              <p:cNvSpPr/>
              <p:nvPr/>
            </p:nvSpPr>
            <p:spPr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3" name="Google Shape;78873;p1"/>
              <p:cNvSpPr/>
              <p:nvPr/>
            </p:nvSpPr>
            <p:spPr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901" extrusionOk="0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74" name="Google Shape;78874;p1"/>
              <p:cNvSpPr/>
              <p:nvPr/>
            </p:nvSpPr>
            <p:spPr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l" t="t" r="r" b="b"/>
                <a:pathLst>
                  <a:path w="96" h="575" extrusionOk="0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75" name="Google Shape;78875;p1"/>
              <p:cNvSpPr/>
              <p:nvPr/>
            </p:nvSpPr>
            <p:spPr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6" name="Google Shape;78876;p1"/>
              <p:cNvSpPr/>
              <p:nvPr/>
            </p:nvSpPr>
            <p:spPr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7" name="Google Shape;78877;p1"/>
              <p:cNvSpPr/>
              <p:nvPr/>
            </p:nvSpPr>
            <p:spPr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32" extrusionOk="0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78" name="Google Shape;78878;p1"/>
              <p:cNvSpPr/>
              <p:nvPr/>
            </p:nvSpPr>
            <p:spPr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8879" name="Google Shape;78879;p1"/>
              <p:cNvCxnSpPr/>
              <p:nvPr/>
            </p:nvCxnSpPr>
            <p:spPr>
              <a:xfrm>
                <a:off x="-4763" y="9525"/>
                <a:ext cx="0" cy="0"/>
              </a:xfrm>
              <a:prstGeom prst="straightConnector1">
                <a:avLst/>
              </a:pr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 w="9525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  <p:sp>
            <p:nvSpPr>
              <p:cNvPr id="78880" name="Google Shape;78880;p1"/>
              <p:cNvSpPr/>
              <p:nvPr/>
            </p:nvSpPr>
            <p:spPr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0" extrusionOk="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81" name="Google Shape;78881;p1"/>
              <p:cNvSpPr/>
              <p:nvPr/>
            </p:nvSpPr>
            <p:spPr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l" t="t" r="r" b="b"/>
                <a:pathLst>
                  <a:path w="93" h="303" extrusionOk="0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82" name="Google Shape;78882;p1"/>
              <p:cNvSpPr/>
              <p:nvPr/>
            </p:nvSpPr>
            <p:spPr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00" extrusionOk="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83" name="Google Shape;78883;p1"/>
              <p:cNvSpPr/>
              <p:nvPr/>
            </p:nvSpPr>
            <p:spPr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4" name="Google Shape;78884;p1"/>
              <p:cNvSpPr/>
              <p:nvPr/>
            </p:nvSpPr>
            <p:spPr>
              <a:xfrm>
                <a:off x="133350" y="4662488"/>
                <a:ext cx="23700" cy="2181300"/>
              </a:xfrm>
              <a:prstGeom prst="rect">
                <a:avLst/>
              </a:pr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5" name="Google Shape;78885;p1"/>
              <p:cNvSpPr/>
              <p:nvPr/>
            </p:nvSpPr>
            <p:spPr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135" extrusionOk="0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86" name="Google Shape;78886;p1"/>
              <p:cNvSpPr/>
              <p:nvPr/>
            </p:nvSpPr>
            <p:spPr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7" name="Google Shape;78887;p1"/>
              <p:cNvSpPr/>
              <p:nvPr/>
            </p:nvSpPr>
            <p:spPr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6" extrusionOk="0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88" name="Google Shape;78888;p1"/>
              <p:cNvSpPr/>
              <p:nvPr/>
            </p:nvSpPr>
            <p:spPr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9" name="Google Shape;78889;p1"/>
              <p:cNvSpPr/>
              <p:nvPr/>
            </p:nvSpPr>
            <p:spPr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898" extrusionOk="0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90" name="Google Shape;78890;p1"/>
              <p:cNvSpPr/>
              <p:nvPr/>
            </p:nvSpPr>
            <p:spPr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l" t="t" r="r" b="b"/>
                <a:pathLst>
                  <a:path w="96" h="575" extrusionOk="0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91" name="Google Shape;78891;p1"/>
              <p:cNvSpPr/>
              <p:nvPr/>
            </p:nvSpPr>
            <p:spPr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2" name="Google Shape;78892;p1"/>
              <p:cNvSpPr/>
              <p:nvPr/>
            </p:nvSpPr>
            <p:spPr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3" name="Google Shape;78893;p1"/>
              <p:cNvSpPr/>
              <p:nvPr/>
            </p:nvSpPr>
            <p:spPr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26" extrusionOk="0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94" name="Google Shape;78894;p1"/>
              <p:cNvSpPr/>
              <p:nvPr/>
            </p:nvSpPr>
            <p:spPr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lt2"/>
                  </a:gs>
                  <a:gs pos="100000">
                    <a:srgbClr val="3B95DE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95" name="Google Shape;78895;p1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</p:grpSpPr>
          <p:sp>
            <p:nvSpPr>
              <p:cNvPr id="78896" name="Google Shape;78896;p1"/>
              <p:cNvSpPr/>
              <p:nvPr/>
            </p:nvSpPr>
            <p:spPr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23" extrusionOk="0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897" name="Google Shape;78897;p1"/>
              <p:cNvSpPr/>
              <p:nvPr/>
            </p:nvSpPr>
            <p:spPr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8" name="Google Shape;78898;p1"/>
              <p:cNvSpPr/>
              <p:nvPr/>
            </p:nvSpPr>
            <p:spPr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9" name="Google Shape;78899;p1"/>
              <p:cNvSpPr/>
              <p:nvPr/>
            </p:nvSpPr>
            <p:spPr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l" t="t" r="r" b="b"/>
                <a:pathLst>
                  <a:path w="188" h="727" extrusionOk="0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900" name="Google Shape;78900;p1"/>
              <p:cNvSpPr/>
              <p:nvPr/>
            </p:nvSpPr>
            <p:spPr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3" extrusionOk="0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1" name="Google Shape;78901;p1"/>
              <p:cNvSpPr/>
              <p:nvPr/>
            </p:nvSpPr>
            <p:spPr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l" t="t" r="r" b="b"/>
                <a:pathLst>
                  <a:path w="192" h="973" extrusionOk="0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902" name="Google Shape;78902;p1"/>
              <p:cNvSpPr/>
              <p:nvPr/>
            </p:nvSpPr>
            <p:spPr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3" name="Google Shape;78903;p1"/>
              <p:cNvSpPr/>
              <p:nvPr/>
            </p:nvSpPr>
            <p:spPr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135" extrusionOk="0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</p:sp>
          <p:sp>
            <p:nvSpPr>
              <p:cNvPr id="78904" name="Google Shape;78904;p1"/>
              <p:cNvSpPr/>
              <p:nvPr/>
            </p:nvSpPr>
            <p:spPr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40" h="40" extrusionOk="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5" name="Google Shape;78905;p1"/>
              <p:cNvSpPr/>
              <p:nvPr/>
            </p:nvSpPr>
            <p:spPr>
              <a:xfrm>
                <a:off x="11939587" y="6596063"/>
                <a:ext cx="23700" cy="252300"/>
              </a:xfrm>
              <a:prstGeom prst="rect">
                <a:avLst/>
              </a:prstGeom>
              <a:gradFill>
                <a:gsLst>
                  <a:gs pos="0">
                    <a:srgbClr val="82FFFF">
                      <a:alpha val="80000"/>
                    </a:srgbClr>
                  </a:gs>
                  <a:gs pos="100000">
                    <a:srgbClr val="3B95DE">
                      <a:alpha val="6000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8906" name="Google Shape;78906;p1"/>
          <p:cNvSpPr txBox="1">
            <a:spLocks noGrp="1"/>
          </p:cNvSpPr>
          <p:nvPr>
            <p:ph type="title"/>
          </p:nvPr>
        </p:nvSpPr>
        <p:spPr>
          <a:xfrm>
            <a:off x="1141413" y="618518"/>
            <a:ext cx="9906000" cy="14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8907" name="Google Shape;78907;p1"/>
          <p:cNvSpPr txBox="1">
            <a:spLocks noGrp="1"/>
          </p:cNvSpPr>
          <p:nvPr>
            <p:ph type="body" idx="1"/>
          </p:nvPr>
        </p:nvSpPr>
        <p:spPr>
          <a:xfrm>
            <a:off x="1141412" y="2249487"/>
            <a:ext cx="9906000" cy="35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191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Arial"/>
              <a:buChar char="•"/>
              <a:def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735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Arial"/>
              <a:buChar char="•"/>
              <a:defRPr sz="20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7147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250"/>
              <a:buFont typeface="Arial"/>
              <a:buChar char="•"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Arial"/>
              <a:buChar char="•"/>
              <a:defRPr sz="1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Arial"/>
              <a:buChar char="•"/>
              <a:defRPr sz="1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3972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Font typeface="Arial"/>
              <a:buChar char="•"/>
              <a:defRPr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3972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Font typeface="Arial"/>
              <a:buChar char="•"/>
              <a:defRPr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3972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Font typeface="Arial"/>
              <a:buChar char="•"/>
              <a:defRPr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39725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750"/>
              <a:buFont typeface="Arial"/>
              <a:buChar char="•"/>
              <a:defRPr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908" name="Google Shape;78908;p1"/>
          <p:cNvSpPr txBox="1">
            <a:spLocks noGrp="1"/>
          </p:cNvSpPr>
          <p:nvPr>
            <p:ph type="dt" idx="10"/>
          </p:nvPr>
        </p:nvSpPr>
        <p:spPr>
          <a:xfrm>
            <a:off x="7456921" y="5883276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909" name="Google Shape;78909;p1"/>
          <p:cNvSpPr txBox="1">
            <a:spLocks noGrp="1"/>
          </p:cNvSpPr>
          <p:nvPr>
            <p:ph type="ftr" idx="11"/>
          </p:nvPr>
        </p:nvSpPr>
        <p:spPr>
          <a:xfrm>
            <a:off x="1141411" y="5883275"/>
            <a:ext cx="6239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910" name="Google Shape;78910;p1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05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</p:sldLayoutIdLst>
  <p:transition>
    <p:push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jpeg"/><Relationship Id="rId4" Type="http://schemas.openxmlformats.org/officeDocument/2006/relationships/image" Target="../media/image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jpeg"/><Relationship Id="rId4" Type="http://schemas.openxmlformats.org/officeDocument/2006/relationships/image" Target="../media/image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jpeg"/><Relationship Id="rId4" Type="http://schemas.openxmlformats.org/officeDocument/2006/relationships/image" Target="../media/image7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3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5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9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9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9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9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jpeg"/><Relationship Id="rId5" Type="http://schemas.openxmlformats.org/officeDocument/2006/relationships/image" Target="../media/image5.png"/><Relationship Id="rId4" Type="http://schemas.openxmlformats.org/officeDocument/2006/relationships/image" Target="../media/image3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.jpeg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.jpeg"/><Relationship Id="rId4" Type="http://schemas.openxmlformats.org/officeDocument/2006/relationships/image" Target="../media/image3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5.jpeg"/><Relationship Id="rId4" Type="http://schemas.openxmlformats.org/officeDocument/2006/relationships/image" Target="../media/image7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6.jpeg"/><Relationship Id="rId4" Type="http://schemas.openxmlformats.org/officeDocument/2006/relationships/image" Target="../media/image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8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7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7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7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7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7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jpeg"/><Relationship Id="rId4" Type="http://schemas.openxmlformats.org/officeDocument/2006/relationships/image" Target="../media/image7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jpeg"/><Relationship Id="rId4" Type="http://schemas.openxmlformats.org/officeDocument/2006/relationships/image" Target="../media/image7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8.jpeg"/><Relationship Id="rId4" Type="http://schemas.openxmlformats.org/officeDocument/2006/relationships/image" Target="../media/image7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png"/><Relationship Id="rId4" Type="http://schemas.openxmlformats.org/officeDocument/2006/relationships/image" Target="../media/image7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s://en.wikipedia.org/wiki/Turkey" TargetMode="External"/><Relationship Id="rId13" Type="http://schemas.openxmlformats.org/officeDocument/2006/relationships/image" Target="../media/image10.jpeg"/><Relationship Id="rId3" Type="http://schemas.openxmlformats.org/officeDocument/2006/relationships/image" Target="../media/image5.png"/><Relationship Id="rId7" Type="http://schemas.openxmlformats.org/officeDocument/2006/relationships/hyperlink" Target="https://en.wikipedia.org/wiki/Istanbul" TargetMode="External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en.wikipedia.org/wiki/Suburb" TargetMode="External"/><Relationship Id="rId11" Type="http://schemas.openxmlformats.org/officeDocument/2006/relationships/hyperlink" Target="https://en.wikipedia.org/wiki/Bak%C4%B1rk%C3%B6y" TargetMode="External"/><Relationship Id="rId5" Type="http://schemas.openxmlformats.org/officeDocument/2006/relationships/hyperlink" Target="https://en.wikipedia.org/wiki/Middle_class" TargetMode="External"/><Relationship Id="rId10" Type="http://schemas.openxmlformats.org/officeDocument/2006/relationships/hyperlink" Target="https://en.wikipedia.org/wiki/State_road_D100_(Turkey)" TargetMode="External"/><Relationship Id="rId4" Type="http://schemas.openxmlformats.org/officeDocument/2006/relationships/hyperlink" Target="https://en.wikipedia.org/wiki/Turkish_language" TargetMode="External"/><Relationship Id="rId9" Type="http://schemas.openxmlformats.org/officeDocument/2006/relationships/hyperlink" Target="https://en.wikipedia.org/wiki/Europe" TargetMode="External"/><Relationship Id="rId14" Type="http://schemas.openxmlformats.org/officeDocument/2006/relationships/image" Target="../media/image7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.jpeg"/><Relationship Id="rId4" Type="http://schemas.openxmlformats.org/officeDocument/2006/relationships/image" Target="../media/image7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53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jpeg"/><Relationship Id="rId5" Type="http://schemas.openxmlformats.org/officeDocument/2006/relationships/image" Target="../media/image51.png"/><Relationship Id="rId4" Type="http://schemas.openxmlformats.org/officeDocument/2006/relationships/image" Target="../media/image7.jpe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jpeg"/><Relationship Id="rId3" Type="http://schemas.openxmlformats.org/officeDocument/2006/relationships/image" Target="../media/image5.png"/><Relationship Id="rId7" Type="http://schemas.openxmlformats.org/officeDocument/2006/relationships/image" Target="../media/image56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jpeg"/><Relationship Id="rId11" Type="http://schemas.openxmlformats.org/officeDocument/2006/relationships/image" Target="../media/image60.jpeg"/><Relationship Id="rId5" Type="http://schemas.openxmlformats.org/officeDocument/2006/relationships/image" Target="../media/image54.jpeg"/><Relationship Id="rId10" Type="http://schemas.openxmlformats.org/officeDocument/2006/relationships/image" Target="../media/image59.jpeg"/><Relationship Id="rId4" Type="http://schemas.openxmlformats.org/officeDocument/2006/relationships/image" Target="../media/image7.jpeg"/><Relationship Id="rId9" Type="http://schemas.openxmlformats.org/officeDocument/2006/relationships/image" Target="../media/image58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1.png"/><Relationship Id="rId4" Type="http://schemas.openxmlformats.org/officeDocument/2006/relationships/image" Target="../media/image7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7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5.jpeg"/><Relationship Id="rId5" Type="http://schemas.openxmlformats.org/officeDocument/2006/relationships/image" Target="../media/image64.jpeg"/><Relationship Id="rId4" Type="http://schemas.openxmlformats.org/officeDocument/2006/relationships/image" Target="../media/image7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6.jpeg"/><Relationship Id="rId4" Type="http://schemas.openxmlformats.org/officeDocument/2006/relationships/image" Target="../media/image7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8.jpeg"/><Relationship Id="rId5" Type="http://schemas.openxmlformats.org/officeDocument/2006/relationships/image" Target="../media/image67.jpeg"/><Relationship Id="rId4" Type="http://schemas.openxmlformats.org/officeDocument/2006/relationships/image" Target="../media/image7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9.jpeg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.jpeg"/><Relationship Id="rId4" Type="http://schemas.openxmlformats.org/officeDocument/2006/relationships/image" Target="../media/image7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jpeg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.jpeg"/><Relationship Id="rId4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jpeg"/><Relationship Id="rId4" Type="http://schemas.openxmlformats.org/officeDocument/2006/relationships/image" Target="../media/image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.jpeg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31" name="Google Shape;79231;p31"/>
          <p:cNvSpPr txBox="1">
            <a:spLocks noGrp="1"/>
          </p:cNvSpPr>
          <p:nvPr>
            <p:ph type="title"/>
          </p:nvPr>
        </p:nvSpPr>
        <p:spPr>
          <a:xfrm>
            <a:off x="457199" y="566490"/>
            <a:ext cx="11238300" cy="15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r>
              <a:rPr lang="tr-TR" sz="3200" b="1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T.C. </a:t>
            </a:r>
            <a:br>
              <a:rPr lang="tr-TR" sz="3200" b="1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tr-TR" sz="3200" b="1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BAHÇELİEVLER KAYMAKAMLIĞI</a:t>
            </a:r>
            <a:br>
              <a:rPr lang="tr-TR" sz="3200" b="1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tr-TR" sz="3200" b="1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İLÇE MİLLİ EĞİTİM MÜDÜRLÜĞÜ</a:t>
            </a:r>
            <a:br>
              <a:rPr lang="tr-TR" sz="3200" dirty="0">
                <a:solidFill>
                  <a:schemeClr val="dk1"/>
                </a:solidFill>
              </a:rPr>
            </a:br>
            <a:endParaRPr sz="3200" dirty="0">
              <a:solidFill>
                <a:schemeClr val="dk1"/>
              </a:solidFill>
            </a:endParaRPr>
          </a:p>
        </p:txBody>
      </p:sp>
      <p:sp>
        <p:nvSpPr>
          <p:cNvPr id="79233" name="Google Shape;79233;p31" descr="T.C. İvrindi Kaymakamlığı | Facebook"/>
          <p:cNvSpPr/>
          <p:nvPr/>
        </p:nvSpPr>
        <p:spPr>
          <a:xfrm>
            <a:off x="155575" y="-144463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34" name="Google Shape;79234;p31" descr="T.C. İvrindi Kaymakamlığı | Facebook"/>
          <p:cNvSpPr/>
          <p:nvPr/>
        </p:nvSpPr>
        <p:spPr>
          <a:xfrm>
            <a:off x="307975" y="7937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Metin Yer Tutucusu 3">
            <a:extLst>
              <a:ext uri="{FF2B5EF4-FFF2-40B4-BE49-F238E27FC236}">
                <a16:creationId xmlns:a16="http://schemas.microsoft.com/office/drawing/2014/main" id="{FD55D25B-2E87-F945-251A-FD54947821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853515" y="2604412"/>
            <a:ext cx="10059778" cy="1275610"/>
          </a:xfrm>
        </p:spPr>
        <p:txBody>
          <a:bodyPr>
            <a:normAutofit/>
          </a:bodyPr>
          <a:lstStyle/>
          <a:p>
            <a:r>
              <a:rPr lang="tr-TR" sz="2400" b="1" dirty="0">
                <a:solidFill>
                  <a:schemeClr val="tx1"/>
                </a:solidFill>
              </a:rPr>
              <a:t>İMMİB ERKAN AVCI </a:t>
            </a:r>
          </a:p>
          <a:p>
            <a:r>
              <a:rPr lang="tr-TR" sz="2400" b="1" dirty="0">
                <a:solidFill>
                  <a:schemeClr val="tx1"/>
                </a:solidFill>
              </a:rPr>
              <a:t>VOCATIONAL AND TECHNICAL ANATOLIAN HIGH SCHOOL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3C2F7BD7-FDD8-1D45-4385-45EA4C93DF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25914" y="433371"/>
            <a:ext cx="2069585" cy="1979544"/>
          </a:xfrm>
          <a:prstGeom prst="rect">
            <a:avLst/>
          </a:prstGeom>
        </p:spPr>
      </p:pic>
      <p:pic>
        <p:nvPicPr>
          <p:cNvPr id="5" name="Resim 4">
            <a:extLst>
              <a:ext uri="{FF2B5EF4-FFF2-40B4-BE49-F238E27FC236}">
                <a16:creationId xmlns:a16="http://schemas.microsoft.com/office/drawing/2014/main" id="{3B4D047A-0466-4DB0-49D0-F53804FC0F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300" y="554006"/>
            <a:ext cx="2782715" cy="1738275"/>
          </a:xfrm>
          <a:prstGeom prst="rect">
            <a:avLst/>
          </a:prstGeom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1FAA8ADC-760A-077A-C3EB-3768EC953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386" y="3774989"/>
            <a:ext cx="5760720" cy="28897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3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BENEFACTOR INFORMATION </a:t>
            </a: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1.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Benefactor</a:t>
            </a: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Fikret Avcı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born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1948 in Kars. He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came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Istanbul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from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Kars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Province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1970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started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his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business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life. He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structures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such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as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mosques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roads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bridges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for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public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benefit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donated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them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state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addition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operating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construction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sector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; Fikret Avcı, an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education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volunteer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a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Bahçelievler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District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name of his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late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son Erkan Avcı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donated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state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philanthropist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businessman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passed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away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2000.</a:t>
            </a: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10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Resim Yer Tutucusu 15">
            <a:extLst>
              <a:ext uri="{FF2B5EF4-FFF2-40B4-BE49-F238E27FC236}">
                <a16:creationId xmlns:a16="http://schemas.microsoft.com/office/drawing/2014/main" id="{7F5D7275-5607-08A8-4CA5-2D714A2E4217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" b="467"/>
          <a:stretch>
            <a:fillRect/>
          </a:stretch>
        </p:blipFill>
        <p:spPr bwMode="auto">
          <a:xfrm>
            <a:off x="6528567" y="1748974"/>
            <a:ext cx="5435700" cy="4038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31386521"/>
      </p:ext>
    </p:extLst>
  </p:cSld>
  <p:clrMapOvr>
    <a:masterClrMapping/>
  </p:clrMapOvr>
  <p:transition>
    <p:push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22800" y="2285999"/>
            <a:ext cx="6073200" cy="3722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BENEFACTOR INFORMATION </a:t>
            </a: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2.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Benefactor</a:t>
            </a: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IMMIB -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Istanbul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Minerals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Metals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Exporters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'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Association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carries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many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activities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order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increase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country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diversify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products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provide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competitive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power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products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carries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these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activities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7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Exporters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'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Associations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under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umbrella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Istanbul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Minerals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Metals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Exporters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'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Association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11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İmmib Bahçelievler Erkan Avcı Teknik ve Endüstri Meslek Lisesi | School |  Istanbul">
            <a:extLst>
              <a:ext uri="{FF2B5EF4-FFF2-40B4-BE49-F238E27FC236}">
                <a16:creationId xmlns:a16="http://schemas.microsoft.com/office/drawing/2014/main" id="{8DEBA45E-65C1-519D-34F5-CEBA4E48996A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50" b="12850"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3008624"/>
      </p:ext>
    </p:extLst>
  </p:cSld>
  <p:clrMapOvr>
    <a:masterClrMapping/>
  </p:clrMapOvr>
  <p:transition>
    <p:push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22800" y="1628199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12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Metin kutusu 15">
            <a:extLst>
              <a:ext uri="{FF2B5EF4-FFF2-40B4-BE49-F238E27FC236}">
                <a16:creationId xmlns:a16="http://schemas.microsoft.com/office/drawing/2014/main" id="{77BE3341-5403-119D-1FA5-B6CCE9BA889C}"/>
              </a:ext>
            </a:extLst>
          </p:cNvPr>
          <p:cNvSpPr txBox="1"/>
          <p:nvPr/>
        </p:nvSpPr>
        <p:spPr>
          <a:xfrm>
            <a:off x="150073" y="2040813"/>
            <a:ext cx="542461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school</a:t>
            </a:r>
            <a:r>
              <a:rPr lang="tr-TR" sz="1800" dirty="0"/>
              <a:t> is a Project School.</a:t>
            </a:r>
          </a:p>
          <a:p>
            <a:r>
              <a:rPr lang="tr-TR" sz="1800" dirty="0" err="1"/>
              <a:t>Istanbul</a:t>
            </a:r>
            <a:r>
              <a:rPr lang="tr-TR" sz="1800" dirty="0"/>
              <a:t> </a:t>
            </a:r>
            <a:r>
              <a:rPr lang="tr-TR" sz="1800" dirty="0" err="1"/>
              <a:t>Chamber</a:t>
            </a:r>
            <a:r>
              <a:rPr lang="tr-TR" sz="1800" dirty="0"/>
              <a:t> of Commerce </a:t>
            </a:r>
            <a:r>
              <a:rPr lang="tr-TR" sz="1800" dirty="0" err="1"/>
              <a:t>Patronage</a:t>
            </a:r>
            <a:r>
              <a:rPr lang="tr-TR" sz="1800" dirty="0"/>
              <a:t> Project:</a:t>
            </a:r>
          </a:p>
          <a:p>
            <a:endParaRPr lang="tr-TR" sz="1800" dirty="0"/>
          </a:p>
          <a:p>
            <a:r>
              <a:rPr lang="tr-TR" sz="1800" dirty="0"/>
              <a:t>ITO Board </a:t>
            </a:r>
            <a:r>
              <a:rPr lang="tr-TR" sz="1800" dirty="0" err="1"/>
              <a:t>members</a:t>
            </a:r>
            <a:r>
              <a:rPr lang="tr-TR" sz="1800" dirty="0"/>
              <a:t> </a:t>
            </a:r>
            <a:r>
              <a:rPr lang="tr-TR" sz="1800" dirty="0" err="1"/>
              <a:t>Dr</a:t>
            </a:r>
            <a:r>
              <a:rPr lang="tr-TR" sz="1800" dirty="0"/>
              <a:t> Orhan ALBAYRAK </a:t>
            </a:r>
            <a:r>
              <a:rPr lang="tr-TR" sz="1800" dirty="0" err="1"/>
              <a:t>and</a:t>
            </a:r>
            <a:r>
              <a:rPr lang="tr-TR" sz="1800" dirty="0"/>
              <a:t> Onur GÖZEN </a:t>
            </a:r>
            <a:r>
              <a:rPr lang="tr-TR" sz="1800" dirty="0" err="1"/>
              <a:t>are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patrons</a:t>
            </a:r>
            <a:r>
              <a:rPr lang="tr-TR" sz="1800" dirty="0"/>
              <a:t> of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school</a:t>
            </a:r>
            <a:r>
              <a:rPr lang="tr-TR" sz="1800" dirty="0"/>
              <a:t>.</a:t>
            </a:r>
          </a:p>
        </p:txBody>
      </p:sp>
      <p:pic>
        <p:nvPicPr>
          <p:cNvPr id="18" name="Resim Yer Tutucusu 17" descr="atölye binaları">
            <a:extLst>
              <a:ext uri="{FF2B5EF4-FFF2-40B4-BE49-F238E27FC236}">
                <a16:creationId xmlns:a16="http://schemas.microsoft.com/office/drawing/2014/main" id="{AFD78156-3EB1-01CF-83A7-EC1EABA2896E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" b="504"/>
          <a:stretch>
            <a:fillRect/>
          </a:stretch>
        </p:blipFill>
        <p:spPr bwMode="auto">
          <a:xfrm>
            <a:off x="6194330" y="1970199"/>
            <a:ext cx="5435700" cy="4038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4564167"/>
      </p:ext>
    </p:extLst>
  </p:cSld>
  <p:clrMapOvr>
    <a:masterClrMapping/>
  </p:clrMapOvr>
  <p:transition>
    <p:push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2"/>
            <a:ext cx="6073200" cy="51480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2000" dirty="0" err="1">
                <a:solidFill>
                  <a:srgbClr val="0C0C0C"/>
                </a:solidFill>
                <a:latin typeface="+mn-lt"/>
              </a:rPr>
              <a:t>Teacher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:188 </a:t>
            </a:r>
          </a:p>
          <a:p>
            <a:pPr marL="0" lvl="0" indent="0" algn="just">
              <a:buSzPts val="3000"/>
            </a:pPr>
            <a:r>
              <a:rPr lang="tr-TR" sz="2000" dirty="0" err="1">
                <a:solidFill>
                  <a:srgbClr val="0C0C0C"/>
                </a:solidFill>
                <a:latin typeface="+mn-lt"/>
              </a:rPr>
              <a:t>Students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:2405 </a:t>
            </a:r>
          </a:p>
          <a:p>
            <a:pPr marL="0" lvl="0" indent="0" algn="just">
              <a:buSzPts val="3000"/>
            </a:pPr>
            <a:r>
              <a:rPr lang="tr-TR" sz="2000" dirty="0" err="1">
                <a:solidFill>
                  <a:srgbClr val="0C0C0C"/>
                </a:solidFill>
                <a:latin typeface="+mn-lt"/>
              </a:rPr>
              <a:t>Classrooms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:82 </a:t>
            </a:r>
          </a:p>
          <a:p>
            <a:pPr marL="0" lvl="0" indent="0" algn="just">
              <a:buSzPts val="3000"/>
            </a:pPr>
            <a:r>
              <a:rPr lang="tr-TR" sz="2000" dirty="0">
                <a:solidFill>
                  <a:srgbClr val="0C0C0C"/>
                </a:solidFill>
                <a:latin typeface="+mn-lt"/>
              </a:rPr>
              <a:t>Workshop :28</a:t>
            </a:r>
          </a:p>
          <a:p>
            <a:pPr marL="0" lvl="0" indent="0" algn="just">
              <a:buSzPts val="3000"/>
            </a:pPr>
            <a:r>
              <a:rPr lang="tr-TR" sz="2000" dirty="0">
                <a:solidFill>
                  <a:srgbClr val="0C0C0C"/>
                </a:solidFill>
                <a:latin typeface="+mn-lt"/>
              </a:rPr>
              <a:t>Conference 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Hall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:2 </a:t>
            </a:r>
          </a:p>
          <a:p>
            <a:pPr marL="0" lvl="0" indent="0" algn="just">
              <a:buSzPts val="3000"/>
            </a:pPr>
            <a:r>
              <a:rPr lang="tr-TR" sz="2000" dirty="0">
                <a:solidFill>
                  <a:srgbClr val="0C0C0C"/>
                </a:solidFill>
                <a:latin typeface="+mn-lt"/>
              </a:rPr>
              <a:t>Multi-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Purpose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Hall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:1 </a:t>
            </a:r>
          </a:p>
          <a:p>
            <a:pPr marL="0" lvl="0" indent="0" algn="just">
              <a:buSzPts val="3000"/>
            </a:pPr>
            <a:r>
              <a:rPr lang="tr-TR" sz="2000" dirty="0">
                <a:solidFill>
                  <a:srgbClr val="0C0C0C"/>
                </a:solidFill>
                <a:latin typeface="+mn-lt"/>
              </a:rPr>
              <a:t>Sports 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Hall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:1 </a:t>
            </a:r>
          </a:p>
          <a:p>
            <a:pPr marL="0" lvl="0" indent="0" algn="just">
              <a:buSzPts val="3000"/>
            </a:pPr>
            <a:r>
              <a:rPr lang="tr-TR" sz="2000" dirty="0">
                <a:solidFill>
                  <a:srgbClr val="0C0C0C"/>
                </a:solidFill>
                <a:latin typeface="+mn-lt"/>
              </a:rPr>
              <a:t>Professional 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Practice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000" dirty="0" err="1">
                <a:solidFill>
                  <a:srgbClr val="0C0C0C"/>
                </a:solidFill>
                <a:latin typeface="+mn-lt"/>
              </a:rPr>
              <a:t>Lab</a:t>
            </a:r>
            <a:r>
              <a:rPr lang="tr-TR" sz="2000" dirty="0">
                <a:solidFill>
                  <a:srgbClr val="0C0C0C"/>
                </a:solidFill>
                <a:latin typeface="+mn-lt"/>
              </a:rPr>
              <a:t> :53 </a:t>
            </a:r>
          </a:p>
          <a:p>
            <a:pPr marL="0" lvl="0" indent="0" algn="just">
              <a:buSzPts val="3000"/>
            </a:pPr>
            <a:r>
              <a:rPr lang="tr-TR" dirty="0">
                <a:solidFill>
                  <a:srgbClr val="0C0C0C"/>
                </a:solidFill>
                <a:latin typeface="+mn-lt"/>
              </a:rPr>
              <a:t>IT Class :7 </a:t>
            </a:r>
          </a:p>
          <a:p>
            <a:pPr marL="0" lvl="0" indent="0" algn="just">
              <a:buSzPts val="3000"/>
            </a:pPr>
            <a:r>
              <a:rPr lang="tr-TR" dirty="0" err="1">
                <a:solidFill>
                  <a:srgbClr val="0C0C0C"/>
                </a:solidFill>
                <a:latin typeface="+mn-lt"/>
              </a:rPr>
              <a:t>Painting</a:t>
            </a:r>
            <a:r>
              <a:rPr lang="tr-TR" dirty="0">
                <a:solidFill>
                  <a:srgbClr val="0C0C0C"/>
                </a:solidFill>
                <a:latin typeface="+mn-lt"/>
              </a:rPr>
              <a:t> Class :1 </a:t>
            </a:r>
          </a:p>
          <a:p>
            <a:pPr marL="0" lvl="0" indent="0" algn="just">
              <a:buSzPts val="3000"/>
            </a:pPr>
            <a:r>
              <a:rPr lang="tr-TR">
                <a:solidFill>
                  <a:srgbClr val="0C0C0C"/>
                </a:solidFill>
                <a:latin typeface="+mn-lt"/>
              </a:rPr>
              <a:t>Library :3 </a:t>
            </a:r>
            <a:endParaRPr lang="tr-TR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dirty="0" err="1">
                <a:solidFill>
                  <a:srgbClr val="0C0C0C"/>
                </a:solidFill>
                <a:latin typeface="+mn-lt"/>
              </a:rPr>
              <a:t>Cafeteria</a:t>
            </a:r>
            <a:r>
              <a:rPr lang="tr-TR" dirty="0">
                <a:solidFill>
                  <a:srgbClr val="0C0C0C"/>
                </a:solidFill>
                <a:latin typeface="+mn-lt"/>
              </a:rPr>
              <a:t> :2</a:t>
            </a: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lang="tr-TR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lang="tr-TR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13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770" name="Picture 2" descr="yalnız madam galon delegasyon dizginler tekerlek immib erkan avcı mesleki  ve teknik anadolu lisesi okul saatleri - thicongnoithatkgm.com">
            <a:extLst>
              <a:ext uri="{FF2B5EF4-FFF2-40B4-BE49-F238E27FC236}">
                <a16:creationId xmlns:a16="http://schemas.microsoft.com/office/drawing/2014/main" id="{B9ED9BE6-5C12-D578-5B52-DB82DEA82C24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32" r="17132"/>
          <a:stretch>
            <a:fillRect/>
          </a:stretch>
        </p:blipFill>
        <p:spPr bwMode="auto">
          <a:xfrm>
            <a:off x="4025544" y="1559443"/>
            <a:ext cx="7617282" cy="52456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70006720"/>
      </p:ext>
    </p:extLst>
  </p:cSld>
  <p:clrMapOvr>
    <a:masterClrMapping/>
  </p:clrMapOvr>
  <p:transition>
    <p:push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14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691553" y="1706526"/>
            <a:ext cx="6098058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ELECTRICAL ELECTRONIC TECHNOLOGY</a:t>
            </a:r>
          </a:p>
          <a:p>
            <a:endParaRPr lang="tr-TR" sz="2400" dirty="0"/>
          </a:p>
          <a:p>
            <a:r>
              <a:rPr lang="tr-TR" sz="1200" dirty="0"/>
              <a:t>BRANCHES:</a:t>
            </a:r>
          </a:p>
          <a:p>
            <a:endParaRPr lang="tr-TR" sz="1200" dirty="0"/>
          </a:p>
          <a:p>
            <a:r>
              <a:rPr lang="tr-TR" dirty="0" err="1"/>
              <a:t>Electrical</a:t>
            </a:r>
            <a:r>
              <a:rPr lang="tr-TR" dirty="0"/>
              <a:t> </a:t>
            </a:r>
            <a:r>
              <a:rPr lang="tr-TR" dirty="0" err="1"/>
              <a:t>Installations</a:t>
            </a:r>
            <a:r>
              <a:rPr lang="tr-TR" dirty="0"/>
              <a:t> </a:t>
            </a:r>
            <a:r>
              <a:rPr lang="tr-TR" dirty="0" err="1"/>
              <a:t>and</a:t>
            </a:r>
            <a:r>
              <a:rPr lang="tr-TR" dirty="0"/>
              <a:t> Panel Engine</a:t>
            </a:r>
          </a:p>
          <a:p>
            <a:r>
              <a:rPr lang="tr-TR" dirty="0" err="1"/>
              <a:t>Electro</a:t>
            </a:r>
            <a:r>
              <a:rPr lang="tr-TR" dirty="0"/>
              <a:t> </a:t>
            </a:r>
            <a:r>
              <a:rPr lang="tr-TR" dirty="0" err="1"/>
              <a:t>Mechanical</a:t>
            </a:r>
            <a:r>
              <a:rPr lang="tr-TR" dirty="0"/>
              <a:t> </a:t>
            </a:r>
            <a:r>
              <a:rPr lang="tr-TR" dirty="0" err="1"/>
              <a:t>Carriers</a:t>
            </a:r>
            <a:endParaRPr lang="tr-TR" dirty="0"/>
          </a:p>
          <a:p>
            <a:r>
              <a:rPr lang="tr-TR" dirty="0" err="1"/>
              <a:t>Industrial</a:t>
            </a:r>
            <a:r>
              <a:rPr lang="tr-TR" dirty="0"/>
              <a:t> </a:t>
            </a:r>
            <a:r>
              <a:rPr lang="tr-TR" dirty="0" err="1"/>
              <a:t>Maintenance</a:t>
            </a:r>
            <a:r>
              <a:rPr lang="tr-TR" dirty="0"/>
              <a:t> &amp; </a:t>
            </a:r>
            <a:r>
              <a:rPr lang="tr-TR" dirty="0" err="1"/>
              <a:t>Repair</a:t>
            </a:r>
            <a:endParaRPr lang="tr-TR" dirty="0"/>
          </a:p>
          <a:p>
            <a:r>
              <a:rPr lang="tr-TR" dirty="0"/>
              <a:t>Video </a:t>
            </a:r>
            <a:r>
              <a:rPr lang="tr-TR" dirty="0" err="1"/>
              <a:t>and</a:t>
            </a:r>
            <a:r>
              <a:rPr lang="tr-TR" dirty="0"/>
              <a:t> Sound </a:t>
            </a:r>
            <a:r>
              <a:rPr lang="tr-TR" dirty="0" err="1"/>
              <a:t>Systems</a:t>
            </a:r>
            <a:endParaRPr lang="tr-TR" dirty="0"/>
          </a:p>
          <a:p>
            <a:r>
              <a:rPr lang="tr-TR" dirty="0"/>
              <a:t>Security </a:t>
            </a:r>
            <a:r>
              <a:rPr lang="tr-TR" dirty="0" err="1"/>
              <a:t>Systems</a:t>
            </a:r>
            <a:endParaRPr lang="tr-TR" dirty="0"/>
          </a:p>
          <a:p>
            <a:r>
              <a:rPr lang="tr-TR" dirty="0" err="1"/>
              <a:t>Communication</a:t>
            </a:r>
            <a:r>
              <a:rPr lang="tr-TR" dirty="0"/>
              <a:t> </a:t>
            </a:r>
            <a:r>
              <a:rPr lang="tr-TR" dirty="0" err="1"/>
              <a:t>Systems</a:t>
            </a:r>
            <a:endParaRPr lang="tr-TR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MSc in Electrical-Electronics Engineering - Academic - BİLGİ Graduate |  İstanbul Bilgi Üniversitesi">
            <a:extLst>
              <a:ext uri="{FF2B5EF4-FFF2-40B4-BE49-F238E27FC236}">
                <a16:creationId xmlns:a16="http://schemas.microsoft.com/office/drawing/2014/main" id="{34DC974A-7CB0-A44D-3A6B-A1F44B1C7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0206" y="4364886"/>
            <a:ext cx="4438291" cy="2080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What to Do after Getting an Electrical and Electronics Engineering Degree">
            <a:extLst>
              <a:ext uri="{FF2B5EF4-FFF2-40B4-BE49-F238E27FC236}">
                <a16:creationId xmlns:a16="http://schemas.microsoft.com/office/drawing/2014/main" id="{F33F0DEB-90DA-3DEE-E9D0-FCE1811B04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5718" y="4241086"/>
            <a:ext cx="4452615" cy="2328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7056054"/>
      </p:ext>
    </p:extLst>
  </p:cSld>
  <p:clrMapOvr>
    <a:masterClrMapping/>
  </p:clrMapOvr>
  <p:transition>
    <p:push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15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749405" y="1811363"/>
            <a:ext cx="609805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INFORMATION TECHNOLOGY</a:t>
            </a:r>
            <a:endParaRPr lang="tr-TR" dirty="0"/>
          </a:p>
          <a:p>
            <a:endParaRPr lang="tr-TR" dirty="0"/>
          </a:p>
          <a:p>
            <a:r>
              <a:rPr lang="tr-TR" dirty="0"/>
              <a:t>BRANCHES:</a:t>
            </a:r>
          </a:p>
          <a:p>
            <a:endParaRPr lang="tr-TR" dirty="0"/>
          </a:p>
          <a:p>
            <a:r>
              <a:rPr lang="tr-TR" dirty="0"/>
              <a:t>Database</a:t>
            </a:r>
          </a:p>
          <a:p>
            <a:r>
              <a:rPr lang="tr-TR" dirty="0"/>
              <a:t>Web Programming</a:t>
            </a:r>
          </a:p>
          <a:p>
            <a:r>
              <a:rPr lang="tr-TR" dirty="0"/>
              <a:t>Network Management</a:t>
            </a:r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8" name="Picture 4" descr="What is information technology or IT? Definition and examples">
            <a:extLst>
              <a:ext uri="{FF2B5EF4-FFF2-40B4-BE49-F238E27FC236}">
                <a16:creationId xmlns:a16="http://schemas.microsoft.com/office/drawing/2014/main" id="{251D6B46-051C-8611-597B-02B12FBFA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553" y="3759299"/>
            <a:ext cx="3398332" cy="2548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0" name="Picture 6" descr="Information technology High Resolution Stock Photography and Images - Alamy">
            <a:extLst>
              <a:ext uri="{FF2B5EF4-FFF2-40B4-BE49-F238E27FC236}">
                <a16:creationId xmlns:a16="http://schemas.microsoft.com/office/drawing/2014/main" id="{39776A98-4ADB-F33A-8B7D-9D1E9F8BAD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5407" y="3671165"/>
            <a:ext cx="3398332" cy="2642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16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597944" y="1729723"/>
            <a:ext cx="6098058" cy="15388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CONSTRUCTION TECHNOLOGY</a:t>
            </a:r>
          </a:p>
          <a:p>
            <a:endParaRPr lang="tr-TR" sz="1200" dirty="0"/>
          </a:p>
          <a:p>
            <a:r>
              <a:rPr lang="tr-TR" dirty="0" err="1"/>
              <a:t>Branches</a:t>
            </a:r>
            <a:r>
              <a:rPr lang="tr-TR" dirty="0"/>
              <a:t>:</a:t>
            </a:r>
          </a:p>
          <a:p>
            <a:endParaRPr lang="tr-TR" sz="2400" dirty="0"/>
          </a:p>
          <a:p>
            <a:r>
              <a:rPr lang="tr-TR" sz="2000" dirty="0" err="1"/>
              <a:t>Architectural</a:t>
            </a:r>
            <a:r>
              <a:rPr lang="tr-TR" sz="2000" dirty="0"/>
              <a:t> </a:t>
            </a:r>
            <a:r>
              <a:rPr lang="tr-TR" sz="2000" dirty="0" err="1"/>
              <a:t>Building</a:t>
            </a:r>
            <a:r>
              <a:rPr lang="tr-TR" sz="2000" dirty="0"/>
              <a:t> </a:t>
            </a:r>
            <a:r>
              <a:rPr lang="tr-TR" sz="2000" dirty="0" err="1"/>
              <a:t>Drawing</a:t>
            </a:r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9 Construction Tech Trends to Watch in 2019 - YouTube">
            <a:extLst>
              <a:ext uri="{FF2B5EF4-FFF2-40B4-BE49-F238E27FC236}">
                <a16:creationId xmlns:a16="http://schemas.microsoft.com/office/drawing/2014/main" id="{0D369C91-A53D-9F1C-69F9-EDDF7E5AB4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3203" y="3699770"/>
            <a:ext cx="5056432" cy="2844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8062530"/>
      </p:ext>
    </p:extLst>
  </p:cSld>
  <p:clrMapOvr>
    <a:masterClrMapping/>
  </p:clrMapOvr>
  <p:transition>
    <p:push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17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542469" y="1609062"/>
            <a:ext cx="6098058" cy="19697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METAL TECHNOLOGY</a:t>
            </a:r>
          </a:p>
          <a:p>
            <a:endParaRPr lang="tr-TR" sz="2400" dirty="0"/>
          </a:p>
          <a:p>
            <a:r>
              <a:rPr lang="tr-TR" sz="1800" dirty="0" err="1"/>
              <a:t>Branches</a:t>
            </a:r>
            <a:r>
              <a:rPr lang="tr-TR" sz="1800" dirty="0"/>
              <a:t>:</a:t>
            </a:r>
          </a:p>
          <a:p>
            <a:endParaRPr lang="tr-TR" sz="2400" dirty="0"/>
          </a:p>
          <a:p>
            <a:r>
              <a:rPr lang="tr-TR" sz="1600" dirty="0" err="1"/>
              <a:t>Welding</a:t>
            </a:r>
            <a:endParaRPr lang="tr-TR" sz="1600" dirty="0"/>
          </a:p>
          <a:p>
            <a:r>
              <a:rPr lang="tr-TR" sz="1600" dirty="0"/>
              <a:t>Steel </a:t>
            </a:r>
            <a:r>
              <a:rPr lang="tr-TR" sz="1600" dirty="0" err="1"/>
              <a:t>construction</a:t>
            </a:r>
            <a:endParaRPr lang="tr-TR" sz="16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 descr="Industrial Technology - Metal &amp; Engineering - Prairiewood High School">
            <a:extLst>
              <a:ext uri="{FF2B5EF4-FFF2-40B4-BE49-F238E27FC236}">
                <a16:creationId xmlns:a16="http://schemas.microsoft.com/office/drawing/2014/main" id="{9DE960CE-BD87-5138-2DAC-5C8950A428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9974" y="3952577"/>
            <a:ext cx="3568700" cy="2273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4585334"/>
      </p:ext>
    </p:extLst>
  </p:cSld>
  <p:clrMapOvr>
    <a:masterClrMapping/>
  </p:clrMapOvr>
  <p:transition>
    <p:push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18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691553" y="1811363"/>
            <a:ext cx="6155910" cy="19082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FURNITURE AND INTERIOR DESIGN</a:t>
            </a:r>
          </a:p>
          <a:p>
            <a:endParaRPr lang="tr-TR" sz="2400" dirty="0"/>
          </a:p>
          <a:p>
            <a:r>
              <a:rPr lang="tr-TR" dirty="0" err="1"/>
              <a:t>Branches</a:t>
            </a:r>
            <a:r>
              <a:rPr lang="tr-TR" dirty="0"/>
              <a:t>:</a:t>
            </a:r>
          </a:p>
          <a:p>
            <a:endParaRPr lang="tr-TR" sz="2400" dirty="0"/>
          </a:p>
          <a:p>
            <a:r>
              <a:rPr lang="tr-TR" sz="1600" dirty="0" err="1"/>
              <a:t>Furniture</a:t>
            </a:r>
            <a:r>
              <a:rPr lang="tr-TR" sz="1600" dirty="0"/>
              <a:t> </a:t>
            </a:r>
            <a:r>
              <a:rPr lang="tr-TR" sz="1600" dirty="0" err="1"/>
              <a:t>Production</a:t>
            </a:r>
            <a:r>
              <a:rPr lang="tr-TR" sz="1600" dirty="0"/>
              <a:t> </a:t>
            </a:r>
            <a:r>
              <a:rPr lang="tr-TR" sz="1600" dirty="0" err="1"/>
              <a:t>Technology</a:t>
            </a:r>
            <a:endParaRPr lang="tr-TR" sz="1600" dirty="0"/>
          </a:p>
          <a:p>
            <a:r>
              <a:rPr lang="tr-TR" sz="1600" dirty="0" err="1"/>
              <a:t>Furniture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Interior</a:t>
            </a:r>
            <a:r>
              <a:rPr lang="tr-TR" sz="1600" dirty="0"/>
              <a:t> </a:t>
            </a:r>
            <a:r>
              <a:rPr lang="tr-TR" sz="1600" dirty="0" err="1"/>
              <a:t>Painting</a:t>
            </a:r>
            <a:endParaRPr lang="tr-TR" sz="16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0" name="Picture 2" descr="In the Field Interiors">
            <a:extLst>
              <a:ext uri="{FF2B5EF4-FFF2-40B4-BE49-F238E27FC236}">
                <a16:creationId xmlns:a16="http://schemas.microsoft.com/office/drawing/2014/main" id="{7DEED3B5-FDDE-DC15-873A-740E9759C6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8493" y="3538330"/>
            <a:ext cx="4145324" cy="2908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6959467"/>
      </p:ext>
    </p:extLst>
  </p:cSld>
  <p:clrMapOvr>
    <a:masterClrMapping/>
  </p:clrMapOvr>
  <p:transition>
    <p:push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19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638903" y="1863442"/>
            <a:ext cx="6098058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000" dirty="0"/>
              <a:t>MACHINERY AND DESIGN TECHNOLOGY</a:t>
            </a:r>
          </a:p>
          <a:p>
            <a:endParaRPr lang="tr-TR" sz="2000" dirty="0"/>
          </a:p>
          <a:p>
            <a:r>
              <a:rPr lang="tr-TR" dirty="0" err="1"/>
              <a:t>Branches</a:t>
            </a:r>
            <a:r>
              <a:rPr lang="tr-TR" dirty="0"/>
              <a:t>:</a:t>
            </a:r>
          </a:p>
          <a:p>
            <a:endParaRPr lang="tr-TR" dirty="0"/>
          </a:p>
          <a:p>
            <a:r>
              <a:rPr lang="tr-TR" dirty="0"/>
              <a:t>•</a:t>
            </a:r>
            <a:r>
              <a:rPr lang="tr-TR" dirty="0" err="1"/>
              <a:t>Computerized</a:t>
            </a:r>
            <a:r>
              <a:rPr lang="tr-TR" dirty="0"/>
              <a:t> </a:t>
            </a:r>
            <a:r>
              <a:rPr lang="tr-TR" dirty="0" err="1"/>
              <a:t>Machinery</a:t>
            </a:r>
            <a:r>
              <a:rPr lang="tr-TR" dirty="0"/>
              <a:t> </a:t>
            </a:r>
            <a:r>
              <a:rPr lang="tr-TR" dirty="0" err="1"/>
              <a:t>Manufacturing</a:t>
            </a:r>
            <a:r>
              <a:rPr lang="tr-TR" dirty="0"/>
              <a:t> </a:t>
            </a:r>
            <a:r>
              <a:rPr lang="tr-TR" dirty="0" err="1"/>
              <a:t>Branch</a:t>
            </a:r>
            <a:endParaRPr lang="tr-TR" dirty="0"/>
          </a:p>
          <a:p>
            <a:r>
              <a:rPr lang="tr-TR" dirty="0"/>
              <a:t>• </a:t>
            </a:r>
            <a:r>
              <a:rPr lang="tr-TR" dirty="0" err="1"/>
              <a:t>Industrial</a:t>
            </a:r>
            <a:r>
              <a:rPr lang="tr-TR" dirty="0"/>
              <a:t> </a:t>
            </a:r>
            <a:r>
              <a:rPr lang="tr-TR" dirty="0" err="1"/>
              <a:t>Mold</a:t>
            </a:r>
            <a:r>
              <a:rPr lang="tr-TR" dirty="0"/>
              <a:t> </a:t>
            </a:r>
            <a:r>
              <a:rPr lang="tr-TR" dirty="0" err="1"/>
              <a:t>Branch</a:t>
            </a:r>
            <a:endParaRPr lang="tr-TR" dirty="0"/>
          </a:p>
          <a:p>
            <a:r>
              <a:rPr lang="tr-TR" dirty="0"/>
              <a:t>• </a:t>
            </a:r>
            <a:r>
              <a:rPr lang="tr-TR" dirty="0" err="1"/>
              <a:t>Machinery</a:t>
            </a:r>
            <a:r>
              <a:rPr lang="tr-TR" dirty="0"/>
              <a:t> </a:t>
            </a:r>
            <a:r>
              <a:rPr lang="tr-TR" dirty="0" err="1"/>
              <a:t>Maintenance</a:t>
            </a:r>
            <a:r>
              <a:rPr lang="tr-TR" dirty="0"/>
              <a:t> </a:t>
            </a:r>
            <a:r>
              <a:rPr lang="tr-TR" dirty="0" err="1"/>
              <a:t>and</a:t>
            </a:r>
            <a:r>
              <a:rPr lang="tr-TR" dirty="0"/>
              <a:t> </a:t>
            </a:r>
            <a:r>
              <a:rPr lang="tr-TR" dirty="0" err="1"/>
              <a:t>Repair</a:t>
            </a:r>
            <a:r>
              <a:rPr lang="tr-TR" dirty="0"/>
              <a:t> </a:t>
            </a:r>
            <a:r>
              <a:rPr lang="tr-TR" dirty="0" err="1"/>
              <a:t>Branch</a:t>
            </a:r>
            <a:endParaRPr lang="tr-TR" dirty="0"/>
          </a:p>
          <a:p>
            <a:r>
              <a:rPr lang="tr-TR" dirty="0"/>
              <a:t>• </a:t>
            </a:r>
            <a:r>
              <a:rPr lang="tr-TR" dirty="0" err="1"/>
              <a:t>Industrial</a:t>
            </a:r>
            <a:r>
              <a:rPr lang="tr-TR" dirty="0"/>
              <a:t> </a:t>
            </a:r>
            <a:r>
              <a:rPr lang="tr-TR" dirty="0" err="1"/>
              <a:t>Products</a:t>
            </a:r>
            <a:r>
              <a:rPr lang="tr-TR" dirty="0"/>
              <a:t> Design</a:t>
            </a:r>
          </a:p>
          <a:p>
            <a:r>
              <a:rPr lang="tr-TR" dirty="0"/>
              <a:t>• </a:t>
            </a:r>
            <a:r>
              <a:rPr lang="tr-TR" dirty="0" err="1"/>
              <a:t>Defense</a:t>
            </a:r>
            <a:r>
              <a:rPr lang="tr-TR" dirty="0"/>
              <a:t> </a:t>
            </a:r>
            <a:r>
              <a:rPr lang="tr-TR" dirty="0" err="1"/>
              <a:t>Mechanical</a:t>
            </a:r>
            <a:r>
              <a:rPr lang="tr-TR" dirty="0"/>
              <a:t> </a:t>
            </a:r>
            <a:r>
              <a:rPr lang="tr-TR" dirty="0" err="1"/>
              <a:t>Systems</a:t>
            </a:r>
            <a:endParaRPr lang="tr-TR" dirty="0"/>
          </a:p>
          <a:p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 descr="Machine Equipment Planning in MES Systems - trexDCAS | Collecting Data From  Production - MES Systems - Industry 4.0">
            <a:extLst>
              <a:ext uri="{FF2B5EF4-FFF2-40B4-BE49-F238E27FC236}">
                <a16:creationId xmlns:a16="http://schemas.microsoft.com/office/drawing/2014/main" id="{7B69A03D-6D33-1F00-03CA-8075D5A2D1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903" y="4137386"/>
            <a:ext cx="4013925" cy="2257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Electric Motor Design Software | Ansys">
            <a:extLst>
              <a:ext uri="{FF2B5EF4-FFF2-40B4-BE49-F238E27FC236}">
                <a16:creationId xmlns:a16="http://schemas.microsoft.com/office/drawing/2014/main" id="{EAED5ADE-E775-B3BA-107A-213221B19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698" y="3233548"/>
            <a:ext cx="4838617" cy="322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5509272"/>
      </p:ext>
    </p:extLst>
  </p:cSld>
  <p:clrMapOvr>
    <a:masterClrMapping/>
  </p:clrMapOvr>
  <p:transition>
    <p:push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5" name="Google Shape;79255;p33"/>
          <p:cNvSpPr txBox="1">
            <a:spLocks noGrp="1"/>
          </p:cNvSpPr>
          <p:nvPr>
            <p:ph type="sldNum" idx="12"/>
          </p:nvPr>
        </p:nvSpPr>
        <p:spPr>
          <a:xfrm>
            <a:off x="8706135" y="64928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</a:t>
            </a:fld>
            <a:endParaRPr/>
          </a:p>
        </p:txBody>
      </p:sp>
      <p:sp>
        <p:nvSpPr>
          <p:cNvPr id="79256" name="Google Shape;79256;p33"/>
          <p:cNvSpPr/>
          <p:nvPr/>
        </p:nvSpPr>
        <p:spPr>
          <a:xfrm>
            <a:off x="5178425" y="3051175"/>
            <a:ext cx="12192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Times New Roman"/>
              <a:buNone/>
            </a:pPr>
            <a:r>
              <a:rPr lang="tr-TR" sz="1800" b="0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59" name="Google Shape;79259;p33"/>
          <p:cNvSpPr/>
          <p:nvPr/>
        </p:nvSpPr>
        <p:spPr>
          <a:xfrm>
            <a:off x="2146194" y="560455"/>
            <a:ext cx="6297162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000" b="1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                 </a:t>
            </a:r>
            <a:r>
              <a:rPr lang="tr-TR" sz="4400" b="1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 REGION</a:t>
            </a:r>
            <a:endParaRPr sz="4400" b="1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260" name="Google Shape;79260;p33"/>
          <p:cNvGrpSpPr/>
          <p:nvPr/>
        </p:nvGrpSpPr>
        <p:grpSpPr>
          <a:xfrm>
            <a:off x="759724" y="41056"/>
            <a:ext cx="8111462" cy="1580813"/>
            <a:chOff x="-353417" y="-236504"/>
            <a:chExt cx="6871209" cy="1580813"/>
          </a:xfrm>
        </p:grpSpPr>
        <p:grpSp>
          <p:nvGrpSpPr>
            <p:cNvPr id="79261" name="Google Shape;79261;p33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262" name="Google Shape;79262;p33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63" name="Google Shape;79263;p33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264" name="Google Shape;79264;p3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44026" y="-204402"/>
              <a:ext cx="620092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" name="AutoShape 2">
            <a:extLst>
              <a:ext uri="{FF2B5EF4-FFF2-40B4-BE49-F238E27FC236}">
                <a16:creationId xmlns:a16="http://schemas.microsoft.com/office/drawing/2014/main" id="{9889F4F5-3CAA-0FB2-7AD1-472315AFBA2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9036CA8F-F2DD-33E8-C121-03208225F6A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82811" y="1667103"/>
            <a:ext cx="8221059" cy="4430354"/>
          </a:xfrm>
          <a:prstGeom prst="rect">
            <a:avLst/>
          </a:prstGeom>
        </p:spPr>
      </p:pic>
      <p:sp>
        <p:nvSpPr>
          <p:cNvPr id="4" name="Metin kutusu 3">
            <a:extLst>
              <a:ext uri="{FF2B5EF4-FFF2-40B4-BE49-F238E27FC236}">
                <a16:creationId xmlns:a16="http://schemas.microsoft.com/office/drawing/2014/main" id="{F214F6F7-C471-D8EF-FDA8-8C786170B911}"/>
              </a:ext>
            </a:extLst>
          </p:cNvPr>
          <p:cNvSpPr txBox="1"/>
          <p:nvPr/>
        </p:nvSpPr>
        <p:spPr>
          <a:xfrm>
            <a:off x="4612886" y="6185098"/>
            <a:ext cx="50909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BAHÇELİEVLER</a:t>
            </a:r>
          </a:p>
        </p:txBody>
      </p:sp>
      <p:pic>
        <p:nvPicPr>
          <p:cNvPr id="2052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7225A1DC-DDF0-F2CC-C9C3-85BC625969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90556" y="357922"/>
            <a:ext cx="1663696" cy="1663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20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19270" y="1863442"/>
            <a:ext cx="7617691" cy="4647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000" dirty="0"/>
              <a:t>MACHINERY AND DESIGN TECHNOLOGY</a:t>
            </a:r>
          </a:p>
          <a:p>
            <a:endParaRPr lang="tr-TR" sz="2000" dirty="0"/>
          </a:p>
          <a:p>
            <a:r>
              <a:rPr lang="tr-TR" dirty="0"/>
              <a:t>FIELD INTRODUCTION</a:t>
            </a:r>
          </a:p>
          <a:p>
            <a:endParaRPr lang="tr-TR" dirty="0"/>
          </a:p>
          <a:p>
            <a:r>
              <a:rPr lang="tr-TR" sz="1600" dirty="0" err="1"/>
              <a:t>Machinery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Design </a:t>
            </a:r>
            <a:r>
              <a:rPr lang="tr-TR" sz="1600" dirty="0" err="1"/>
              <a:t>Technology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; </a:t>
            </a:r>
            <a:r>
              <a:rPr lang="tr-TR" sz="1600" dirty="0" err="1"/>
              <a:t>Performing</a:t>
            </a:r>
            <a:r>
              <a:rPr lang="tr-TR" sz="1600" dirty="0"/>
              <a:t> </a:t>
            </a:r>
            <a:r>
              <a:rPr lang="tr-TR" sz="1600" dirty="0" err="1"/>
              <a:t>machine</a:t>
            </a:r>
            <a:r>
              <a:rPr lang="tr-TR" sz="1600" dirty="0"/>
              <a:t> </a:t>
            </a:r>
            <a:r>
              <a:rPr lang="tr-TR" sz="1600" dirty="0" err="1"/>
              <a:t>manufacturing</a:t>
            </a:r>
            <a:r>
              <a:rPr lang="tr-TR" sz="1600" dirty="0"/>
              <a:t> </a:t>
            </a:r>
            <a:r>
              <a:rPr lang="tr-TR" sz="1600" dirty="0" err="1"/>
              <a:t>operations</a:t>
            </a:r>
            <a:r>
              <a:rPr lang="tr-TR" sz="1600" dirty="0"/>
              <a:t> on </a:t>
            </a:r>
            <a:r>
              <a:rPr lang="tr-TR" sz="1600" dirty="0" err="1"/>
              <a:t>classical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computer-controlled</a:t>
            </a:r>
            <a:r>
              <a:rPr lang="tr-TR" sz="1600" dirty="0"/>
              <a:t> </a:t>
            </a:r>
            <a:r>
              <a:rPr lang="tr-TR" sz="1600" dirty="0" err="1"/>
              <a:t>production</a:t>
            </a:r>
            <a:r>
              <a:rPr lang="tr-TR" sz="1600" dirty="0"/>
              <a:t> </a:t>
            </a:r>
            <a:r>
              <a:rPr lang="tr-TR" sz="1600" dirty="0" err="1"/>
              <a:t>benches</a:t>
            </a:r>
            <a:r>
              <a:rPr lang="tr-TR" sz="1600" dirty="0"/>
              <a:t>, </a:t>
            </a:r>
            <a:r>
              <a:rPr lang="tr-TR" sz="1600" dirty="0" err="1"/>
              <a:t>molding</a:t>
            </a:r>
            <a:r>
              <a:rPr lang="tr-TR" sz="1600" dirty="0"/>
              <a:t> </a:t>
            </a:r>
            <a:r>
              <a:rPr lang="tr-TR" sz="1600" dirty="0" err="1"/>
              <a:t>techniques</a:t>
            </a:r>
            <a:r>
              <a:rPr lang="tr-TR" sz="1600" dirty="0"/>
              <a:t>, </a:t>
            </a:r>
            <a:r>
              <a:rPr lang="tr-TR" sz="1600" dirty="0" err="1"/>
              <a:t>sheet</a:t>
            </a:r>
            <a:r>
              <a:rPr lang="tr-TR" sz="1600" dirty="0"/>
              <a:t> metal </a:t>
            </a:r>
            <a:r>
              <a:rPr lang="tr-TR" sz="1600" dirty="0" err="1"/>
              <a:t>molds</a:t>
            </a:r>
            <a:r>
              <a:rPr lang="tr-TR" sz="1600" dirty="0"/>
              <a:t>, </a:t>
            </a:r>
            <a:r>
              <a:rPr lang="tr-TR" sz="1600" dirty="0" err="1"/>
              <a:t>volume</a:t>
            </a:r>
            <a:r>
              <a:rPr lang="tr-TR" sz="1600" dirty="0"/>
              <a:t> </a:t>
            </a:r>
            <a:r>
              <a:rPr lang="tr-TR" sz="1600" dirty="0" err="1"/>
              <a:t>molds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work</a:t>
            </a:r>
            <a:r>
              <a:rPr lang="tr-TR" sz="1600" dirty="0"/>
              <a:t> </a:t>
            </a:r>
            <a:r>
              <a:rPr lang="tr-TR" sz="1600" dirty="0" err="1"/>
              <a:t>molds</a:t>
            </a:r>
            <a:r>
              <a:rPr lang="tr-TR" sz="1600" dirty="0"/>
              <a:t>, </a:t>
            </a:r>
            <a:r>
              <a:rPr lang="tr-TR" sz="1600" dirty="0" err="1"/>
              <a:t>two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three-dimensional</a:t>
            </a:r>
            <a:r>
              <a:rPr lang="tr-TR" sz="1600" dirty="0"/>
              <a:t> </a:t>
            </a:r>
            <a:r>
              <a:rPr lang="tr-TR" sz="1600" dirty="0" err="1"/>
              <a:t>drawings</a:t>
            </a:r>
            <a:r>
              <a:rPr lang="tr-TR" sz="1600" dirty="0"/>
              <a:t> of </a:t>
            </a:r>
            <a:r>
              <a:rPr lang="tr-TR" sz="1600" dirty="0" err="1"/>
              <a:t>machines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mechanisms</a:t>
            </a:r>
            <a:r>
              <a:rPr lang="tr-TR" sz="1600" dirty="0"/>
              <a:t>, </a:t>
            </a:r>
            <a:r>
              <a:rPr lang="tr-TR" sz="1600" dirty="0" err="1"/>
              <a:t>basic</a:t>
            </a:r>
            <a:r>
              <a:rPr lang="tr-TR" sz="1600" dirty="0"/>
              <a:t> </a:t>
            </a:r>
            <a:r>
              <a:rPr lang="tr-TR" sz="1600" dirty="0" err="1"/>
              <a:t>maintenance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repair</a:t>
            </a:r>
            <a:r>
              <a:rPr lang="tr-TR" sz="1600" dirty="0"/>
              <a:t> of </a:t>
            </a:r>
            <a:r>
              <a:rPr lang="tr-TR" sz="1600" dirty="0" err="1"/>
              <a:t>machines</a:t>
            </a:r>
            <a:r>
              <a:rPr lang="tr-TR" sz="1600" dirty="0"/>
              <a:t>, </a:t>
            </a:r>
            <a:r>
              <a:rPr lang="tr-TR" sz="1600" dirty="0" err="1"/>
              <a:t>production</a:t>
            </a:r>
            <a:r>
              <a:rPr lang="tr-TR" sz="1600" dirty="0"/>
              <a:t> in </a:t>
            </a:r>
            <a:r>
              <a:rPr lang="tr-TR" sz="1600" dirty="0" err="1"/>
              <a:t>accordance</a:t>
            </a:r>
            <a:r>
              <a:rPr lang="tr-TR" sz="1600" dirty="0"/>
              <a:t> </a:t>
            </a:r>
            <a:r>
              <a:rPr lang="tr-TR" sz="1600" dirty="0" err="1"/>
              <a:t>with</a:t>
            </a:r>
            <a:r>
              <a:rPr lang="tr-TR" sz="1600" dirty="0"/>
              <a:t> </a:t>
            </a:r>
            <a:r>
              <a:rPr lang="tr-TR" sz="1600" dirty="0" err="1"/>
              <a:t>industrial</a:t>
            </a:r>
            <a:r>
              <a:rPr lang="tr-TR" sz="1600" dirty="0"/>
              <a:t> </a:t>
            </a:r>
            <a:r>
              <a:rPr lang="tr-TR" sz="1600" dirty="0" err="1"/>
              <a:t>casting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molding</a:t>
            </a:r>
            <a:r>
              <a:rPr lang="tr-TR" sz="1600" dirty="0"/>
              <a:t> </a:t>
            </a:r>
            <a:r>
              <a:rPr lang="tr-TR" sz="1600" dirty="0" err="1"/>
              <a:t>techniques</a:t>
            </a:r>
            <a:r>
              <a:rPr lang="tr-TR" sz="1600" dirty="0"/>
              <a:t>. </a:t>
            </a:r>
            <a:r>
              <a:rPr lang="tr-TR" sz="1600" dirty="0" err="1"/>
              <a:t>Making</a:t>
            </a:r>
            <a:r>
              <a:rPr lang="tr-TR" sz="1600" dirty="0"/>
              <a:t> </a:t>
            </a:r>
            <a:r>
              <a:rPr lang="tr-TR" sz="1600" dirty="0" err="1"/>
              <a:t>modeling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prototypes</a:t>
            </a:r>
            <a:r>
              <a:rPr lang="tr-TR" sz="1600" dirty="0"/>
              <a:t> </a:t>
            </a:r>
            <a:r>
              <a:rPr lang="tr-TR" sz="1600" dirty="0" err="1"/>
              <a:t>for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purpose</a:t>
            </a:r>
            <a:r>
              <a:rPr lang="tr-TR" sz="1600" dirty="0"/>
              <a:t>, </a:t>
            </a:r>
            <a:r>
              <a:rPr lang="tr-TR" sz="1600" dirty="0" err="1"/>
              <a:t>drawing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picture</a:t>
            </a:r>
            <a:r>
              <a:rPr lang="tr-TR" sz="1600" dirty="0"/>
              <a:t> of model </a:t>
            </a:r>
            <a:r>
              <a:rPr lang="tr-TR" sz="1600" dirty="0" err="1"/>
              <a:t>production</a:t>
            </a:r>
            <a:r>
              <a:rPr lang="tr-TR" sz="1600" dirty="0"/>
              <a:t>, </a:t>
            </a:r>
            <a:r>
              <a:rPr lang="tr-TR" sz="1600" dirty="0" err="1"/>
              <a:t>having</a:t>
            </a:r>
            <a:r>
              <a:rPr lang="tr-TR" sz="1600" dirty="0"/>
              <a:t> </a:t>
            </a:r>
            <a:r>
              <a:rPr lang="tr-TR" sz="1600" dirty="0" err="1"/>
              <a:t>knowledge</a:t>
            </a:r>
            <a:r>
              <a:rPr lang="tr-TR" sz="1600" dirty="0"/>
              <a:t> of </a:t>
            </a:r>
            <a:r>
              <a:rPr lang="tr-TR" sz="1600" dirty="0" err="1"/>
              <a:t>processing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shaping</a:t>
            </a:r>
            <a:r>
              <a:rPr lang="tr-TR" sz="1600" dirty="0"/>
              <a:t> </a:t>
            </a:r>
            <a:r>
              <a:rPr lang="tr-TR" sz="1600" dirty="0" err="1"/>
              <a:t>materials</a:t>
            </a:r>
            <a:r>
              <a:rPr lang="tr-TR" sz="1600" dirty="0"/>
              <a:t>, </a:t>
            </a:r>
            <a:r>
              <a:rPr lang="tr-TR" sz="1600" dirty="0" err="1"/>
              <a:t>foundry</a:t>
            </a:r>
            <a:r>
              <a:rPr lang="tr-TR" sz="1600" dirty="0"/>
              <a:t>, </a:t>
            </a:r>
            <a:r>
              <a:rPr lang="tr-TR" sz="1600" dirty="0" err="1"/>
              <a:t>wood</a:t>
            </a:r>
            <a:r>
              <a:rPr lang="tr-TR" sz="1600" dirty="0"/>
              <a:t>, metal, </a:t>
            </a:r>
            <a:r>
              <a:rPr lang="tr-TR" sz="1600" dirty="0" err="1"/>
              <a:t>thermoset</a:t>
            </a:r>
            <a:r>
              <a:rPr lang="tr-TR" sz="1600" dirty="0"/>
              <a:t> </a:t>
            </a:r>
            <a:r>
              <a:rPr lang="tr-TR" sz="1600" dirty="0" err="1"/>
              <a:t>plastics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using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benches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machines</a:t>
            </a:r>
            <a:r>
              <a:rPr lang="tr-TR" sz="1600" dirty="0"/>
              <a:t> </a:t>
            </a:r>
            <a:r>
              <a:rPr lang="tr-TR" sz="1600" dirty="0" err="1"/>
              <a:t>to</a:t>
            </a:r>
            <a:r>
              <a:rPr lang="tr-TR" sz="1600" dirty="0"/>
              <a:t> </a:t>
            </a:r>
            <a:r>
              <a:rPr lang="tr-TR" sz="1600" dirty="0" err="1"/>
              <a:t>process</a:t>
            </a:r>
            <a:r>
              <a:rPr lang="tr-TR" sz="1600" dirty="0"/>
              <a:t> </a:t>
            </a:r>
            <a:r>
              <a:rPr lang="tr-TR" sz="1600" dirty="0" err="1"/>
              <a:t>them</a:t>
            </a:r>
            <a:r>
              <a:rPr lang="tr-TR" sz="1600" dirty="0"/>
              <a:t>, </a:t>
            </a:r>
            <a:r>
              <a:rPr lang="tr-TR" sz="1600" dirty="0" err="1"/>
              <a:t>making</a:t>
            </a:r>
            <a:r>
              <a:rPr lang="tr-TR" sz="1600" dirty="0"/>
              <a:t> </a:t>
            </a:r>
            <a:r>
              <a:rPr lang="tr-TR" sz="1600" dirty="0" err="1"/>
              <a:t>prototypes</a:t>
            </a:r>
            <a:r>
              <a:rPr lang="tr-TR" sz="1600" dirty="0"/>
              <a:t>, </a:t>
            </a:r>
            <a:r>
              <a:rPr lang="tr-TR" sz="1600" dirty="0" err="1"/>
              <a:t>modeling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making</a:t>
            </a:r>
            <a:r>
              <a:rPr lang="tr-TR" sz="1600" dirty="0"/>
              <a:t> </a:t>
            </a:r>
            <a:r>
              <a:rPr lang="tr-TR" sz="1600" dirty="0" err="1"/>
              <a:t>core</a:t>
            </a:r>
            <a:r>
              <a:rPr lang="tr-TR" sz="1600" dirty="0"/>
              <a:t> </a:t>
            </a:r>
            <a:r>
              <a:rPr lang="tr-TR" sz="1600" dirty="0" err="1"/>
              <a:t>boxes</a:t>
            </a:r>
            <a:r>
              <a:rPr lang="tr-TR" sz="1600" dirty="0"/>
              <a:t> </a:t>
            </a:r>
            <a:r>
              <a:rPr lang="tr-TR" sz="1600" dirty="0" err="1"/>
              <a:t>using</a:t>
            </a:r>
            <a:r>
              <a:rPr lang="tr-TR" sz="1600" dirty="0"/>
              <a:t> </a:t>
            </a:r>
            <a:r>
              <a:rPr lang="tr-TR" sz="1600" dirty="0" err="1"/>
              <a:t>mass</a:t>
            </a:r>
            <a:r>
              <a:rPr lang="tr-TR" sz="1600" dirty="0"/>
              <a:t> </a:t>
            </a:r>
            <a:r>
              <a:rPr lang="tr-TR" sz="1600" dirty="0" err="1"/>
              <a:t>production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rapid</a:t>
            </a:r>
            <a:r>
              <a:rPr lang="tr-TR" sz="1600" dirty="0"/>
              <a:t> </a:t>
            </a:r>
            <a:r>
              <a:rPr lang="tr-TR" sz="1600" dirty="0" err="1"/>
              <a:t>prototype</a:t>
            </a:r>
            <a:r>
              <a:rPr lang="tr-TR" sz="1600" dirty="0"/>
              <a:t> </a:t>
            </a:r>
            <a:r>
              <a:rPr lang="tr-TR" sz="1600" dirty="0" err="1"/>
              <a:t>technologies</a:t>
            </a:r>
            <a:r>
              <a:rPr lang="tr-TR" sz="1600" dirty="0"/>
              <a:t>, </a:t>
            </a:r>
            <a:r>
              <a:rPr lang="tr-TR" sz="1600" dirty="0" err="1"/>
              <a:t>It</a:t>
            </a:r>
            <a:r>
              <a:rPr lang="tr-TR" sz="1600" dirty="0"/>
              <a:t> is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area</a:t>
            </a:r>
            <a:r>
              <a:rPr lang="tr-TR" sz="1600" dirty="0"/>
              <a:t> </a:t>
            </a:r>
            <a:r>
              <a:rPr lang="tr-TR" sz="1600" dirty="0" err="1"/>
              <a:t>where</a:t>
            </a:r>
            <a:r>
              <a:rPr lang="tr-TR" sz="1600" dirty="0"/>
              <a:t> </a:t>
            </a:r>
            <a:r>
              <a:rPr lang="tr-TR" sz="1600" dirty="0" err="1"/>
              <a:t>education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training</a:t>
            </a:r>
            <a:r>
              <a:rPr lang="tr-TR" sz="1600" dirty="0"/>
              <a:t> is </a:t>
            </a:r>
            <a:r>
              <a:rPr lang="tr-TR" sz="1600" dirty="0" err="1"/>
              <a:t>given</a:t>
            </a:r>
            <a:r>
              <a:rPr lang="tr-TR" sz="1600" dirty="0"/>
              <a:t> </a:t>
            </a:r>
            <a:r>
              <a:rPr lang="tr-TR" sz="1600" dirty="0" err="1"/>
              <a:t>to</a:t>
            </a:r>
            <a:r>
              <a:rPr lang="tr-TR" sz="1600" dirty="0"/>
              <a:t> </a:t>
            </a:r>
            <a:r>
              <a:rPr lang="tr-TR" sz="1600" dirty="0" err="1"/>
              <a:t>gain</a:t>
            </a:r>
            <a:r>
              <a:rPr lang="tr-TR" sz="1600" dirty="0"/>
              <a:t> </a:t>
            </a:r>
            <a:r>
              <a:rPr lang="tr-TR" sz="1600" dirty="0" err="1"/>
              <a:t>competencies</a:t>
            </a:r>
            <a:r>
              <a:rPr lang="tr-TR" sz="1600" dirty="0"/>
              <a:t> </a:t>
            </a:r>
            <a:r>
              <a:rPr lang="tr-TR" sz="1600" dirty="0" err="1"/>
              <a:t>that</a:t>
            </a:r>
            <a:r>
              <a:rPr lang="tr-TR" sz="1600" dirty="0"/>
              <a:t> </a:t>
            </a:r>
            <a:r>
              <a:rPr lang="tr-TR" sz="1600" dirty="0" err="1"/>
              <a:t>make</a:t>
            </a:r>
            <a:r>
              <a:rPr lang="tr-TR" sz="1600" dirty="0"/>
              <a:t> </a:t>
            </a:r>
            <a:r>
              <a:rPr lang="tr-TR" sz="1600" dirty="0" err="1"/>
              <a:t>all</a:t>
            </a:r>
            <a:r>
              <a:rPr lang="tr-TR" sz="1600" dirty="0"/>
              <a:t> </a:t>
            </a:r>
            <a:r>
              <a:rPr lang="tr-TR" sz="1600" dirty="0" err="1"/>
              <a:t>kinds</a:t>
            </a:r>
            <a:r>
              <a:rPr lang="tr-TR" sz="1600" dirty="0"/>
              <a:t> of </a:t>
            </a:r>
            <a:r>
              <a:rPr lang="tr-TR" sz="1600" dirty="0" err="1"/>
              <a:t>models</a:t>
            </a:r>
            <a:r>
              <a:rPr lang="tr-TR" sz="1600" dirty="0"/>
              <a:t> </a:t>
            </a:r>
            <a:r>
              <a:rPr lang="tr-TR" sz="1600" dirty="0" err="1"/>
              <a:t>ready</a:t>
            </a:r>
            <a:r>
              <a:rPr lang="tr-TR" sz="1600" dirty="0"/>
              <a:t> </a:t>
            </a:r>
            <a:r>
              <a:rPr lang="tr-TR" sz="1600" dirty="0" err="1"/>
              <a:t>for</a:t>
            </a:r>
            <a:r>
              <a:rPr lang="tr-TR" sz="1600" dirty="0"/>
              <a:t> </a:t>
            </a:r>
            <a:r>
              <a:rPr lang="tr-TR" sz="1600" dirty="0" err="1"/>
              <a:t>mass</a:t>
            </a:r>
            <a:r>
              <a:rPr lang="tr-TR" sz="1600" dirty="0"/>
              <a:t> </a:t>
            </a:r>
            <a:r>
              <a:rPr lang="tr-TR" sz="1600" dirty="0" err="1"/>
              <a:t>production</a:t>
            </a:r>
            <a:r>
              <a:rPr lang="tr-TR" sz="1600" dirty="0"/>
              <a:t> </a:t>
            </a:r>
            <a:r>
              <a:rPr lang="tr-TR" sz="1600" dirty="0" err="1"/>
              <a:t>by</a:t>
            </a:r>
            <a:r>
              <a:rPr lang="tr-TR" sz="1600" dirty="0"/>
              <a:t> </a:t>
            </a:r>
            <a:r>
              <a:rPr lang="tr-TR" sz="1600" dirty="0" err="1"/>
              <a:t>using</a:t>
            </a:r>
            <a:r>
              <a:rPr lang="tr-TR" sz="1600" dirty="0"/>
              <a:t> </a:t>
            </a:r>
            <a:r>
              <a:rPr lang="tr-TR" sz="1600" dirty="0" err="1"/>
              <a:t>computer-controlled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mechanical</a:t>
            </a:r>
            <a:r>
              <a:rPr lang="tr-TR" sz="1600" dirty="0"/>
              <a:t> </a:t>
            </a:r>
            <a:r>
              <a:rPr lang="tr-TR" sz="1600" dirty="0" err="1"/>
              <a:t>benches</a:t>
            </a:r>
            <a:r>
              <a:rPr lang="tr-TR" sz="1600" dirty="0"/>
              <a:t> </a:t>
            </a:r>
            <a:r>
              <a:rPr lang="tr-TR" sz="1600" dirty="0" err="1"/>
              <a:t>safely</a:t>
            </a:r>
            <a:r>
              <a:rPr lang="tr-TR" sz="1600" dirty="0"/>
              <a:t>, </a:t>
            </a:r>
            <a:r>
              <a:rPr lang="tr-TR" sz="1600" dirty="0" err="1"/>
              <a:t>perform</a:t>
            </a:r>
            <a:r>
              <a:rPr lang="tr-TR" sz="1600" dirty="0"/>
              <a:t> </a:t>
            </a:r>
            <a:r>
              <a:rPr lang="tr-TR" sz="1600" dirty="0" err="1"/>
              <a:t>periodic</a:t>
            </a:r>
            <a:r>
              <a:rPr lang="tr-TR" sz="1600" dirty="0"/>
              <a:t> </a:t>
            </a:r>
            <a:r>
              <a:rPr lang="tr-TR" sz="1600" dirty="0" err="1"/>
              <a:t>maintenance</a:t>
            </a:r>
            <a:r>
              <a:rPr lang="tr-TR" sz="1600" dirty="0"/>
              <a:t> of </a:t>
            </a:r>
            <a:r>
              <a:rPr lang="tr-TR" sz="1600" dirty="0" err="1"/>
              <a:t>machines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eliminate</a:t>
            </a:r>
            <a:r>
              <a:rPr lang="tr-TR" sz="1600" dirty="0"/>
              <a:t> </a:t>
            </a:r>
            <a:r>
              <a:rPr lang="tr-TR" sz="1600" dirty="0" err="1"/>
              <a:t>simple</a:t>
            </a:r>
            <a:r>
              <a:rPr lang="tr-TR" sz="1600" dirty="0"/>
              <a:t> </a:t>
            </a:r>
            <a:r>
              <a:rPr lang="tr-TR" sz="1600" dirty="0" err="1"/>
              <a:t>faults</a:t>
            </a:r>
            <a:r>
              <a:rPr lang="tr-TR" sz="1600" dirty="0"/>
              <a:t>.</a:t>
            </a:r>
          </a:p>
          <a:p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Electric Motor Design Software | Ansys">
            <a:extLst>
              <a:ext uri="{FF2B5EF4-FFF2-40B4-BE49-F238E27FC236}">
                <a16:creationId xmlns:a16="http://schemas.microsoft.com/office/drawing/2014/main" id="{EAED5ADE-E775-B3BA-107A-213221B19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4339" y="2687280"/>
            <a:ext cx="4455039" cy="322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81206960"/>
      </p:ext>
    </p:extLst>
  </p:cSld>
  <p:clrMapOvr>
    <a:masterClrMapping/>
  </p:clrMapOvr>
  <p:transition>
    <p:push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21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19270" y="1863442"/>
            <a:ext cx="7617691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000" dirty="0"/>
              <a:t>MACHINERY AND DESIGN TECHNOLOGY</a:t>
            </a:r>
          </a:p>
          <a:p>
            <a:endParaRPr lang="tr-TR" sz="2000" dirty="0"/>
          </a:p>
          <a:p>
            <a:r>
              <a:rPr lang="tr-TR" dirty="0"/>
              <a:t>PURPOSE OF THE AREA:</a:t>
            </a:r>
          </a:p>
          <a:p>
            <a:endParaRPr lang="tr-TR" dirty="0"/>
          </a:p>
          <a:p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Machinery</a:t>
            </a:r>
            <a:r>
              <a:rPr lang="tr-TR" sz="1600" dirty="0"/>
              <a:t> </a:t>
            </a:r>
            <a:r>
              <a:rPr lang="tr-TR" sz="1600" dirty="0" err="1"/>
              <a:t>Technology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is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foundation</a:t>
            </a:r>
            <a:r>
              <a:rPr lang="tr-TR" sz="1600" dirty="0"/>
              <a:t> of </a:t>
            </a:r>
            <a:r>
              <a:rPr lang="tr-TR" sz="1600" dirty="0" err="1"/>
              <a:t>economic</a:t>
            </a:r>
            <a:r>
              <a:rPr lang="tr-TR" sz="1600" dirty="0"/>
              <a:t> </a:t>
            </a:r>
            <a:r>
              <a:rPr lang="tr-TR" sz="1600" dirty="0" err="1"/>
              <a:t>development</a:t>
            </a:r>
            <a:r>
              <a:rPr lang="tr-TR" sz="1600" dirty="0"/>
              <a:t>.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is </a:t>
            </a:r>
            <a:r>
              <a:rPr lang="tr-TR" sz="1600" dirty="0" err="1"/>
              <a:t>advancing</a:t>
            </a:r>
            <a:r>
              <a:rPr lang="tr-TR" sz="1600" dirty="0"/>
              <a:t> </a:t>
            </a:r>
            <a:r>
              <a:rPr lang="tr-TR" sz="1600" dirty="0" err="1"/>
              <a:t>rapidly</a:t>
            </a:r>
            <a:r>
              <a:rPr lang="tr-TR" sz="1600" dirty="0"/>
              <a:t> in </a:t>
            </a:r>
            <a:r>
              <a:rPr lang="tr-TR" sz="1600" dirty="0" err="1"/>
              <a:t>our</a:t>
            </a:r>
            <a:r>
              <a:rPr lang="tr-TR" sz="1600" dirty="0"/>
              <a:t> </a:t>
            </a:r>
            <a:r>
              <a:rPr lang="tr-TR" sz="1600" dirty="0" err="1"/>
              <a:t>country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world</a:t>
            </a:r>
            <a:r>
              <a:rPr lang="tr-TR" sz="1600" dirty="0"/>
              <a:t>;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return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added</a:t>
            </a:r>
            <a:r>
              <a:rPr lang="tr-TR" sz="1600" dirty="0"/>
              <a:t> </a:t>
            </a:r>
            <a:r>
              <a:rPr lang="tr-TR" sz="1600" dirty="0" err="1"/>
              <a:t>value</a:t>
            </a:r>
            <a:r>
              <a:rPr lang="tr-TR" sz="1600" dirty="0"/>
              <a:t> of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area</a:t>
            </a:r>
            <a:r>
              <a:rPr lang="tr-TR" sz="1600" dirty="0"/>
              <a:t> </a:t>
            </a:r>
            <a:r>
              <a:rPr lang="tr-TR" sz="1600" dirty="0" err="1"/>
              <a:t>are</a:t>
            </a:r>
            <a:r>
              <a:rPr lang="tr-TR" sz="1600" dirty="0"/>
              <a:t> </a:t>
            </a:r>
            <a:r>
              <a:rPr lang="tr-TR" sz="1600" dirty="0" err="1"/>
              <a:t>also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locomotive</a:t>
            </a:r>
            <a:r>
              <a:rPr lang="tr-TR" sz="1600" dirty="0"/>
              <a:t> of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economy</a:t>
            </a:r>
            <a:r>
              <a:rPr lang="tr-TR" sz="1600" dirty="0"/>
              <a:t>. </a:t>
            </a:r>
            <a:r>
              <a:rPr lang="tr-TR" sz="1600" dirty="0" err="1"/>
              <a:t>Employment</a:t>
            </a:r>
            <a:r>
              <a:rPr lang="tr-TR" sz="1600" dirty="0"/>
              <a:t> </a:t>
            </a:r>
            <a:r>
              <a:rPr lang="tr-TR" sz="1600" dirty="0" err="1"/>
              <a:t>opportunities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</a:t>
            </a:r>
            <a:r>
              <a:rPr lang="tr-TR" sz="1600" dirty="0" err="1"/>
              <a:t>are</a:t>
            </a:r>
            <a:r>
              <a:rPr lang="tr-TR" sz="1600" dirty="0"/>
              <a:t> </a:t>
            </a:r>
            <a:r>
              <a:rPr lang="tr-TR" sz="1600" dirty="0" err="1"/>
              <a:t>quite</a:t>
            </a:r>
            <a:r>
              <a:rPr lang="tr-TR" sz="1600" dirty="0"/>
              <a:t> </a:t>
            </a:r>
            <a:r>
              <a:rPr lang="tr-TR" sz="1600" dirty="0" err="1"/>
              <a:t>diverse</a:t>
            </a:r>
            <a:r>
              <a:rPr lang="tr-TR" sz="1600" dirty="0"/>
              <a:t>.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shortage</a:t>
            </a:r>
            <a:r>
              <a:rPr lang="tr-TR" sz="1600" dirty="0"/>
              <a:t> of </a:t>
            </a:r>
            <a:r>
              <a:rPr lang="tr-TR" sz="1600" dirty="0" err="1"/>
              <a:t>qualified</a:t>
            </a:r>
            <a:r>
              <a:rPr lang="tr-TR" sz="1600" dirty="0"/>
              <a:t> </a:t>
            </a:r>
            <a:r>
              <a:rPr lang="tr-TR" sz="1600" dirty="0" err="1"/>
              <a:t>personnel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sector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world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in </a:t>
            </a:r>
            <a:r>
              <a:rPr lang="tr-TR" sz="1600" dirty="0" err="1"/>
              <a:t>our</a:t>
            </a:r>
            <a:r>
              <a:rPr lang="tr-TR" sz="1600" dirty="0"/>
              <a:t> </a:t>
            </a:r>
            <a:r>
              <a:rPr lang="tr-TR" sz="1600" dirty="0" err="1"/>
              <a:t>country</a:t>
            </a:r>
            <a:r>
              <a:rPr lang="tr-TR" sz="1600" dirty="0"/>
              <a:t> is </a:t>
            </a:r>
            <a:r>
              <a:rPr lang="tr-TR" sz="1600" dirty="0" err="1"/>
              <a:t>quite</a:t>
            </a:r>
            <a:r>
              <a:rPr lang="tr-TR" sz="1600" dirty="0"/>
              <a:t> </a:t>
            </a:r>
            <a:r>
              <a:rPr lang="tr-TR" sz="1600" dirty="0" err="1"/>
              <a:t>high</a:t>
            </a:r>
            <a:r>
              <a:rPr lang="tr-TR" sz="1600" dirty="0"/>
              <a:t>. </a:t>
            </a:r>
            <a:r>
              <a:rPr lang="tr-TR" sz="1600" dirty="0" err="1"/>
              <a:t>Therefore</a:t>
            </a:r>
            <a:r>
              <a:rPr lang="tr-TR" sz="1600" dirty="0"/>
              <a:t>, </a:t>
            </a:r>
            <a:r>
              <a:rPr lang="tr-TR" sz="1600" dirty="0" err="1"/>
              <a:t>there</a:t>
            </a:r>
            <a:r>
              <a:rPr lang="tr-TR" sz="1600" dirty="0"/>
              <a:t> is </a:t>
            </a:r>
            <a:r>
              <a:rPr lang="tr-TR" sz="1600" dirty="0" err="1"/>
              <a:t>no</a:t>
            </a:r>
            <a:r>
              <a:rPr lang="tr-TR" sz="1600" dirty="0"/>
              <a:t> problem of </a:t>
            </a:r>
            <a:r>
              <a:rPr lang="tr-TR" sz="1600" dirty="0" err="1"/>
              <a:t>finding</a:t>
            </a:r>
            <a:r>
              <a:rPr lang="tr-TR" sz="1600" dirty="0"/>
              <a:t> a </a:t>
            </a:r>
            <a:r>
              <a:rPr lang="tr-TR" sz="1600" dirty="0" err="1"/>
              <a:t>job</a:t>
            </a:r>
            <a:r>
              <a:rPr lang="tr-TR" sz="1600" dirty="0"/>
              <a:t>.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income</a:t>
            </a:r>
            <a:r>
              <a:rPr lang="tr-TR" sz="1600" dirty="0"/>
              <a:t> </a:t>
            </a:r>
            <a:r>
              <a:rPr lang="tr-TR" sz="1600" dirty="0" err="1"/>
              <a:t>levels</a:t>
            </a:r>
            <a:r>
              <a:rPr lang="tr-TR" sz="1600" dirty="0"/>
              <a:t> of </a:t>
            </a:r>
            <a:r>
              <a:rPr lang="tr-TR" sz="1600" dirty="0" err="1"/>
              <a:t>those</a:t>
            </a:r>
            <a:r>
              <a:rPr lang="tr-TR" sz="1600" dirty="0"/>
              <a:t> </a:t>
            </a:r>
            <a:r>
              <a:rPr lang="tr-TR" sz="1600" dirty="0" err="1"/>
              <a:t>working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</a:t>
            </a:r>
            <a:r>
              <a:rPr lang="tr-TR" sz="1600" dirty="0" err="1"/>
              <a:t>are</a:t>
            </a:r>
            <a:r>
              <a:rPr lang="tr-TR" sz="1600" dirty="0"/>
              <a:t> </a:t>
            </a:r>
            <a:r>
              <a:rPr lang="tr-TR" sz="1600" dirty="0" err="1"/>
              <a:t>above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country</a:t>
            </a:r>
            <a:r>
              <a:rPr lang="tr-TR" sz="1600" dirty="0"/>
              <a:t> </a:t>
            </a:r>
            <a:r>
              <a:rPr lang="tr-TR" sz="1600" dirty="0" err="1"/>
              <a:t>standards</a:t>
            </a:r>
            <a:r>
              <a:rPr lang="tr-TR" sz="1600" dirty="0"/>
              <a:t>. </a:t>
            </a:r>
            <a:r>
              <a:rPr lang="tr-TR" sz="1600" dirty="0" err="1"/>
              <a:t>Our</a:t>
            </a:r>
            <a:r>
              <a:rPr lang="tr-TR" sz="1600" dirty="0"/>
              <a:t> </a:t>
            </a:r>
            <a:r>
              <a:rPr lang="tr-TR" sz="1600" dirty="0" err="1"/>
              <a:t>country</a:t>
            </a:r>
            <a:r>
              <a:rPr lang="tr-TR" sz="1600" dirty="0"/>
              <a:t> </a:t>
            </a:r>
            <a:r>
              <a:rPr lang="tr-TR" sz="1600" dirty="0" err="1"/>
              <a:t>aims</a:t>
            </a:r>
            <a:r>
              <a:rPr lang="tr-TR" sz="1600" dirty="0"/>
              <a:t> </a:t>
            </a:r>
            <a:r>
              <a:rPr lang="tr-TR" sz="1600" dirty="0" err="1"/>
              <a:t>to</a:t>
            </a:r>
            <a:r>
              <a:rPr lang="tr-TR" sz="1600" dirty="0"/>
              <a:t> be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leader</a:t>
            </a:r>
            <a:r>
              <a:rPr lang="tr-TR" sz="1600" dirty="0"/>
              <a:t> in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of </a:t>
            </a:r>
            <a:r>
              <a:rPr lang="tr-TR" sz="1600" dirty="0" err="1"/>
              <a:t>machinery</a:t>
            </a:r>
            <a:r>
              <a:rPr lang="tr-TR" sz="1600" dirty="0"/>
              <a:t> </a:t>
            </a:r>
            <a:r>
              <a:rPr lang="tr-TR" sz="1600" dirty="0" err="1"/>
              <a:t>technology</a:t>
            </a:r>
            <a:r>
              <a:rPr lang="tr-TR" sz="1600" dirty="0"/>
              <a:t> in </a:t>
            </a:r>
            <a:r>
              <a:rPr lang="tr-TR" sz="1600" dirty="0" err="1"/>
              <a:t>its</a:t>
            </a:r>
            <a:r>
              <a:rPr lang="tr-TR" sz="1600" dirty="0"/>
              <a:t> </a:t>
            </a:r>
            <a:r>
              <a:rPr lang="tr-TR" sz="1600" dirty="0" err="1"/>
              <a:t>geographical</a:t>
            </a:r>
            <a:r>
              <a:rPr lang="tr-TR" sz="1600" dirty="0"/>
              <a:t> </a:t>
            </a:r>
            <a:r>
              <a:rPr lang="tr-TR" sz="1600" dirty="0" err="1"/>
              <a:t>region</a:t>
            </a:r>
            <a:r>
              <a:rPr lang="tr-TR" sz="1600" dirty="0"/>
              <a:t>. </a:t>
            </a:r>
            <a:r>
              <a:rPr lang="tr-TR" sz="1600" dirty="0" err="1"/>
              <a:t>Today</a:t>
            </a:r>
            <a:r>
              <a:rPr lang="tr-TR" sz="1600" dirty="0"/>
              <a:t>, it </a:t>
            </a:r>
            <a:r>
              <a:rPr lang="tr-TR" sz="1600" dirty="0" err="1"/>
              <a:t>exports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transfers</a:t>
            </a:r>
            <a:r>
              <a:rPr lang="tr-TR" sz="1600" dirty="0"/>
              <a:t> </a:t>
            </a:r>
            <a:r>
              <a:rPr lang="tr-TR" sz="1600" dirty="0" err="1"/>
              <a:t>technology</a:t>
            </a:r>
            <a:r>
              <a:rPr lang="tr-TR" sz="1600" dirty="0"/>
              <a:t> </a:t>
            </a:r>
            <a:r>
              <a:rPr lang="tr-TR" sz="1600" dirty="0" err="1"/>
              <a:t>to</a:t>
            </a:r>
            <a:r>
              <a:rPr lang="tr-TR" sz="1600" dirty="0"/>
              <a:t> </a:t>
            </a:r>
            <a:r>
              <a:rPr lang="tr-TR" sz="1600" dirty="0" err="1"/>
              <a:t>many</a:t>
            </a:r>
            <a:r>
              <a:rPr lang="tr-TR" sz="1600" dirty="0"/>
              <a:t> </a:t>
            </a:r>
            <a:r>
              <a:rPr lang="tr-TR" sz="1600" dirty="0" err="1"/>
              <a:t>countries</a:t>
            </a:r>
            <a:r>
              <a:rPr lang="tr-TR" sz="1600" dirty="0"/>
              <a:t>. </a:t>
            </a:r>
            <a:r>
              <a:rPr lang="tr-TR" sz="1600" dirty="0" err="1"/>
              <a:t>In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field</a:t>
            </a:r>
            <a:r>
              <a:rPr lang="tr-TR" sz="1600" dirty="0"/>
              <a:t> of Machine </a:t>
            </a:r>
            <a:r>
              <a:rPr lang="tr-TR" sz="1600" dirty="0" err="1"/>
              <a:t>Technology</a:t>
            </a:r>
            <a:r>
              <a:rPr lang="tr-TR" sz="1600" dirty="0"/>
              <a:t>; it is </a:t>
            </a:r>
            <a:r>
              <a:rPr lang="tr-TR" sz="1600" dirty="0" err="1"/>
              <a:t>aimed</a:t>
            </a:r>
            <a:r>
              <a:rPr lang="tr-TR" sz="1600" dirty="0"/>
              <a:t> </a:t>
            </a:r>
            <a:r>
              <a:rPr lang="tr-TR" sz="1600" dirty="0" err="1"/>
              <a:t>to</a:t>
            </a:r>
            <a:r>
              <a:rPr lang="tr-TR" sz="1600" dirty="0"/>
              <a:t> </a:t>
            </a:r>
            <a:r>
              <a:rPr lang="tr-TR" sz="1600" dirty="0" err="1"/>
              <a:t>train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professionals</a:t>
            </a:r>
            <a:r>
              <a:rPr lang="tr-TR" sz="1600" dirty="0"/>
              <a:t> </a:t>
            </a:r>
            <a:r>
              <a:rPr lang="tr-TR" sz="1600" dirty="0" err="1"/>
              <a:t>involved</a:t>
            </a:r>
            <a:r>
              <a:rPr lang="tr-TR" sz="1600" dirty="0"/>
              <a:t> in Machine Technologies </a:t>
            </a:r>
            <a:r>
              <a:rPr lang="tr-TR" sz="1600" dirty="0" err="1"/>
              <a:t>applications</a:t>
            </a:r>
            <a:r>
              <a:rPr lang="tr-TR" sz="1600" dirty="0"/>
              <a:t> as </a:t>
            </a:r>
            <a:r>
              <a:rPr lang="tr-TR" sz="1600" dirty="0" err="1"/>
              <a:t>qualified</a:t>
            </a:r>
            <a:r>
              <a:rPr lang="tr-TR" sz="1600" dirty="0"/>
              <a:t> </a:t>
            </a:r>
            <a:r>
              <a:rPr lang="tr-TR" sz="1600" dirty="0" err="1"/>
              <a:t>people</a:t>
            </a:r>
            <a:r>
              <a:rPr lang="tr-TR" sz="1600" dirty="0"/>
              <a:t> </a:t>
            </a:r>
            <a:r>
              <a:rPr lang="tr-TR" sz="1600" dirty="0" err="1"/>
              <a:t>who</a:t>
            </a:r>
            <a:r>
              <a:rPr lang="tr-TR" sz="1600" dirty="0"/>
              <a:t> </a:t>
            </a:r>
            <a:r>
              <a:rPr lang="tr-TR" sz="1600" dirty="0" err="1"/>
              <a:t>have</a:t>
            </a:r>
            <a:r>
              <a:rPr lang="tr-TR" sz="1600" dirty="0"/>
              <a:t> </a:t>
            </a:r>
            <a:r>
              <a:rPr lang="tr-TR" sz="1600" dirty="0" err="1"/>
              <a:t>gained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necessary</a:t>
            </a:r>
            <a:r>
              <a:rPr lang="tr-TR" sz="1600" dirty="0"/>
              <a:t> </a:t>
            </a:r>
            <a:r>
              <a:rPr lang="tr-TR" sz="1600" dirty="0" err="1"/>
              <a:t>professional</a:t>
            </a:r>
            <a:r>
              <a:rPr lang="tr-TR" sz="1600" dirty="0"/>
              <a:t> </a:t>
            </a:r>
            <a:r>
              <a:rPr lang="tr-TR" sz="1600" dirty="0" err="1"/>
              <a:t>competencies</a:t>
            </a:r>
            <a:r>
              <a:rPr lang="tr-TR" sz="1600" dirty="0"/>
              <a:t> in </a:t>
            </a:r>
            <a:r>
              <a:rPr lang="tr-TR" sz="1600" dirty="0" err="1"/>
              <a:t>line</a:t>
            </a:r>
            <a:r>
              <a:rPr lang="tr-TR" sz="1600" dirty="0"/>
              <a:t> </a:t>
            </a:r>
            <a:r>
              <a:rPr lang="tr-TR" sz="1600" dirty="0" err="1"/>
              <a:t>with</a:t>
            </a:r>
            <a:r>
              <a:rPr lang="tr-TR" sz="1600" dirty="0"/>
              <a:t>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needs</a:t>
            </a:r>
            <a:r>
              <a:rPr lang="tr-TR" sz="1600" dirty="0"/>
              <a:t> of </a:t>
            </a:r>
            <a:r>
              <a:rPr lang="tr-TR" sz="1600" dirty="0" err="1"/>
              <a:t>the</a:t>
            </a:r>
            <a:r>
              <a:rPr lang="tr-TR" sz="1600" dirty="0"/>
              <a:t> </a:t>
            </a:r>
            <a:r>
              <a:rPr lang="tr-TR" sz="1600" dirty="0" err="1"/>
              <a:t>sector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scientific</a:t>
            </a:r>
            <a:r>
              <a:rPr lang="tr-TR" sz="1600" dirty="0"/>
              <a:t> </a:t>
            </a:r>
            <a:r>
              <a:rPr lang="tr-TR" sz="1600" dirty="0" err="1"/>
              <a:t>and</a:t>
            </a:r>
            <a:r>
              <a:rPr lang="tr-TR" sz="1600" dirty="0"/>
              <a:t> </a:t>
            </a:r>
            <a:r>
              <a:rPr lang="tr-TR" sz="1600" dirty="0" err="1"/>
              <a:t>technological</a:t>
            </a:r>
            <a:r>
              <a:rPr lang="tr-TR" sz="1600" dirty="0"/>
              <a:t> </a:t>
            </a:r>
            <a:r>
              <a:rPr lang="tr-TR" sz="1600" dirty="0" err="1"/>
              <a:t>developments</a:t>
            </a:r>
            <a:r>
              <a:rPr lang="tr-TR" sz="1600" dirty="0"/>
              <a:t>.</a:t>
            </a:r>
          </a:p>
          <a:p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Electric Motor Design Software | Ansys">
            <a:extLst>
              <a:ext uri="{FF2B5EF4-FFF2-40B4-BE49-F238E27FC236}">
                <a16:creationId xmlns:a16="http://schemas.microsoft.com/office/drawing/2014/main" id="{EAED5ADE-E775-B3BA-107A-213221B19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4339" y="2687280"/>
            <a:ext cx="4455039" cy="322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92894303"/>
      </p:ext>
    </p:extLst>
  </p:cSld>
  <p:clrMapOvr>
    <a:masterClrMapping/>
  </p:clrMapOvr>
  <p:transition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22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19270" y="1863442"/>
            <a:ext cx="7617691" cy="5632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000" dirty="0"/>
              <a:t>MACHINERY AND DESIGN TECHNOLOGY</a:t>
            </a:r>
          </a:p>
          <a:p>
            <a:endParaRPr lang="tr-TR" sz="2000" dirty="0"/>
          </a:p>
          <a:p>
            <a:r>
              <a:rPr lang="tr-TR" dirty="0"/>
              <a:t>EMPLOYMENT</a:t>
            </a:r>
          </a:p>
          <a:p>
            <a:endParaRPr lang="tr-TR" dirty="0"/>
          </a:p>
          <a:p>
            <a:r>
              <a:rPr lang="tr-TR" sz="1800" dirty="0" err="1"/>
              <a:t>Graduated</a:t>
            </a:r>
            <a:r>
              <a:rPr lang="tr-TR" sz="1800" dirty="0"/>
              <a:t> </a:t>
            </a:r>
            <a:r>
              <a:rPr lang="tr-TR" sz="1800" dirty="0" err="1"/>
              <a:t>students</a:t>
            </a:r>
            <a:r>
              <a:rPr lang="tr-TR" sz="1800" dirty="0"/>
              <a:t> </a:t>
            </a:r>
            <a:r>
              <a:rPr lang="tr-TR" sz="1800" dirty="0" err="1"/>
              <a:t>gain</a:t>
            </a:r>
            <a:r>
              <a:rPr lang="tr-TR" sz="1800" dirty="0"/>
              <a:t> </a:t>
            </a:r>
            <a:r>
              <a:rPr lang="tr-TR" sz="1800" dirty="0" err="1"/>
              <a:t>skills</a:t>
            </a:r>
            <a:r>
              <a:rPr lang="tr-TR" sz="1800" dirty="0"/>
              <a:t> </a:t>
            </a:r>
            <a:r>
              <a:rPr lang="tr-TR" sz="1800" dirty="0" err="1"/>
              <a:t>that</a:t>
            </a:r>
            <a:r>
              <a:rPr lang="tr-TR" sz="1800" dirty="0"/>
              <a:t> </a:t>
            </a:r>
            <a:r>
              <a:rPr lang="tr-TR" sz="1800" dirty="0" err="1"/>
              <a:t>will</a:t>
            </a:r>
            <a:r>
              <a:rPr lang="tr-TR" sz="1800" dirty="0"/>
              <a:t> </a:t>
            </a:r>
            <a:r>
              <a:rPr lang="tr-TR" sz="1800" dirty="0" err="1"/>
              <a:t>provide</a:t>
            </a:r>
            <a:r>
              <a:rPr lang="tr-TR" sz="1800" dirty="0"/>
              <a:t> </a:t>
            </a:r>
            <a:r>
              <a:rPr lang="tr-TR" sz="1800" dirty="0" err="1"/>
              <a:t>professional</a:t>
            </a:r>
            <a:r>
              <a:rPr lang="tr-TR" sz="1800" dirty="0"/>
              <a:t> </a:t>
            </a:r>
            <a:r>
              <a:rPr lang="tr-TR" sz="1800" dirty="0" err="1"/>
              <a:t>development</a:t>
            </a:r>
            <a:r>
              <a:rPr lang="tr-TR" sz="1800" dirty="0"/>
              <a:t> in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fields</a:t>
            </a:r>
            <a:r>
              <a:rPr lang="tr-TR" sz="1800" dirty="0"/>
              <a:t> of "</a:t>
            </a:r>
            <a:r>
              <a:rPr lang="tr-TR" sz="1800" dirty="0" err="1"/>
              <a:t>professional</a:t>
            </a:r>
            <a:r>
              <a:rPr lang="tr-TR" sz="1800" dirty="0"/>
              <a:t> </a:t>
            </a:r>
            <a:r>
              <a:rPr lang="tr-TR" sz="1800" dirty="0" err="1"/>
              <a:t>ethics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morality</a:t>
            </a:r>
            <a:r>
              <a:rPr lang="tr-TR" sz="1800" dirty="0"/>
              <a:t>, </a:t>
            </a:r>
            <a:r>
              <a:rPr lang="tr-TR" sz="1800" dirty="0" err="1"/>
              <a:t>occupational</a:t>
            </a:r>
            <a:r>
              <a:rPr lang="tr-TR" sz="1800" dirty="0"/>
              <a:t> </a:t>
            </a:r>
            <a:r>
              <a:rPr lang="tr-TR" sz="1800" dirty="0" err="1"/>
              <a:t>health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safety</a:t>
            </a:r>
            <a:r>
              <a:rPr lang="tr-TR" sz="1800" dirty="0"/>
              <a:t>, </a:t>
            </a:r>
            <a:r>
              <a:rPr lang="tr-TR" sz="1800" dirty="0" err="1"/>
              <a:t>technological</a:t>
            </a:r>
            <a:r>
              <a:rPr lang="tr-TR" sz="1800" dirty="0"/>
              <a:t> </a:t>
            </a:r>
            <a:r>
              <a:rPr lang="tr-TR" sz="1800" dirty="0" err="1"/>
              <a:t>developments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industrial</a:t>
            </a:r>
            <a:r>
              <a:rPr lang="tr-TR" sz="1800" dirty="0"/>
              <a:t> </a:t>
            </a:r>
            <a:r>
              <a:rPr lang="tr-TR" sz="1800" dirty="0" err="1"/>
              <a:t>transformation</a:t>
            </a:r>
            <a:r>
              <a:rPr lang="tr-TR" sz="1800" dirty="0"/>
              <a:t>, </a:t>
            </a:r>
            <a:r>
              <a:rPr lang="tr-TR" sz="1800" dirty="0" err="1"/>
              <a:t>environmental</a:t>
            </a:r>
            <a:r>
              <a:rPr lang="tr-TR" sz="1800" dirty="0"/>
              <a:t> </a:t>
            </a:r>
            <a:r>
              <a:rPr lang="tr-TR" sz="1800" dirty="0" err="1"/>
              <a:t>protection</a:t>
            </a:r>
            <a:r>
              <a:rPr lang="tr-TR" sz="1800" dirty="0"/>
              <a:t>, </a:t>
            </a:r>
            <a:r>
              <a:rPr lang="tr-TR" sz="1800" dirty="0" err="1"/>
              <a:t>entrepreneurial</a:t>
            </a:r>
            <a:r>
              <a:rPr lang="tr-TR" sz="1800" dirty="0"/>
              <a:t> </a:t>
            </a:r>
            <a:r>
              <a:rPr lang="tr-TR" sz="1800" dirty="0" err="1"/>
              <a:t>ideas</a:t>
            </a:r>
            <a:r>
              <a:rPr lang="tr-TR" sz="1800" dirty="0"/>
              <a:t>, </a:t>
            </a:r>
            <a:r>
              <a:rPr lang="tr-TR" sz="1800" dirty="0" err="1"/>
              <a:t>business</a:t>
            </a:r>
            <a:r>
              <a:rPr lang="tr-TR" sz="1800" dirty="0"/>
              <a:t> </a:t>
            </a:r>
            <a:r>
              <a:rPr lang="tr-TR" sz="1800" dirty="0" err="1"/>
              <a:t>establishment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execution</a:t>
            </a:r>
            <a:r>
              <a:rPr lang="tr-TR" sz="1800" dirty="0"/>
              <a:t>, </a:t>
            </a:r>
            <a:r>
              <a:rPr lang="tr-TR" sz="1800" dirty="0" err="1"/>
              <a:t>intellectual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industrial</a:t>
            </a:r>
            <a:r>
              <a:rPr lang="tr-TR" sz="1800" dirty="0"/>
              <a:t> </a:t>
            </a:r>
            <a:r>
              <a:rPr lang="tr-TR" sz="1800" dirty="0" err="1"/>
              <a:t>property</a:t>
            </a:r>
            <a:r>
              <a:rPr lang="tr-TR" sz="1800" dirty="0"/>
              <a:t> </a:t>
            </a:r>
            <a:r>
              <a:rPr lang="tr-TR" sz="1800" dirty="0" err="1"/>
              <a:t>rights</a:t>
            </a:r>
            <a:r>
              <a:rPr lang="tr-TR" sz="1800" dirty="0"/>
              <a:t>" in </a:t>
            </a:r>
            <a:r>
              <a:rPr lang="tr-TR" sz="1800" dirty="0" err="1"/>
              <a:t>line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new</a:t>
            </a:r>
            <a:r>
              <a:rPr lang="tr-TR" sz="1800" dirty="0"/>
              <a:t> </a:t>
            </a:r>
            <a:r>
              <a:rPr lang="tr-TR" sz="1800" dirty="0" err="1"/>
              <a:t>age</a:t>
            </a:r>
            <a:r>
              <a:rPr lang="tr-TR" sz="1800" dirty="0"/>
              <a:t> </a:t>
            </a:r>
            <a:r>
              <a:rPr lang="tr-TR" sz="1800" dirty="0" err="1"/>
              <a:t>skills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design-oriented</a:t>
            </a:r>
            <a:r>
              <a:rPr lang="tr-TR" sz="1800" dirty="0"/>
              <a:t> </a:t>
            </a:r>
            <a:r>
              <a:rPr lang="tr-TR" sz="1800" dirty="0" err="1"/>
              <a:t>thinking</a:t>
            </a:r>
            <a:r>
              <a:rPr lang="tr-TR" sz="1800" dirty="0"/>
              <a:t> </a:t>
            </a:r>
            <a:r>
              <a:rPr lang="tr-TR" sz="1800" dirty="0" err="1"/>
              <a:t>approach</a:t>
            </a:r>
            <a:r>
              <a:rPr lang="tr-TR" sz="1800" dirty="0"/>
              <a:t>, </a:t>
            </a:r>
            <a:r>
              <a:rPr lang="tr-TR" sz="1800" dirty="0" err="1"/>
              <a:t>makes</a:t>
            </a:r>
            <a:r>
              <a:rPr lang="tr-TR" sz="1800" dirty="0"/>
              <a:t> </a:t>
            </a:r>
            <a:r>
              <a:rPr lang="tr-TR" sz="1800" dirty="0" err="1"/>
              <a:t>geometric</a:t>
            </a:r>
            <a:r>
              <a:rPr lang="tr-TR" sz="1800" dirty="0"/>
              <a:t> </a:t>
            </a:r>
            <a:r>
              <a:rPr lang="tr-TR" sz="1800" dirty="0" err="1"/>
              <a:t>drawings</a:t>
            </a:r>
            <a:r>
              <a:rPr lang="tr-TR" sz="1800" dirty="0"/>
              <a:t>; </a:t>
            </a:r>
            <a:r>
              <a:rPr lang="tr-TR" sz="1800" dirty="0" err="1"/>
              <a:t>gains</a:t>
            </a:r>
            <a:r>
              <a:rPr lang="tr-TR" sz="1800" dirty="0"/>
              <a:t> </a:t>
            </a:r>
            <a:r>
              <a:rPr lang="tr-TR" sz="1800" dirty="0" err="1"/>
              <a:t>common</a:t>
            </a:r>
            <a:r>
              <a:rPr lang="tr-TR" sz="1800" dirty="0"/>
              <a:t> </a:t>
            </a:r>
            <a:r>
              <a:rPr lang="tr-TR" sz="1800" dirty="0" err="1"/>
              <a:t>knowledge</a:t>
            </a:r>
            <a:r>
              <a:rPr lang="tr-TR" sz="1800" dirty="0"/>
              <a:t>, </a:t>
            </a:r>
            <a:r>
              <a:rPr lang="tr-TR" sz="1800" dirty="0" err="1"/>
              <a:t>skills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competencies</a:t>
            </a:r>
            <a:r>
              <a:rPr lang="tr-TR" sz="1800" dirty="0"/>
              <a:t> </a:t>
            </a:r>
            <a:r>
              <a:rPr lang="tr-TR" sz="1800" dirty="0" err="1"/>
              <a:t>about</a:t>
            </a:r>
            <a:r>
              <a:rPr lang="tr-TR" sz="1800" dirty="0"/>
              <a:t> </a:t>
            </a:r>
            <a:r>
              <a:rPr lang="tr-TR" sz="1800" dirty="0" err="1"/>
              <a:t>making</a:t>
            </a:r>
            <a:r>
              <a:rPr lang="tr-TR" sz="1800" dirty="0"/>
              <a:t> </a:t>
            </a:r>
            <a:r>
              <a:rPr lang="tr-TR" sz="1800" dirty="0" err="1"/>
              <a:t>appearance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using</a:t>
            </a:r>
            <a:r>
              <a:rPr lang="tr-TR" sz="1800" dirty="0"/>
              <a:t> </a:t>
            </a:r>
            <a:r>
              <a:rPr lang="tr-TR" sz="1800" dirty="0" err="1"/>
              <a:t>dimensioning</a:t>
            </a:r>
            <a:r>
              <a:rPr lang="tr-TR" sz="1800" dirty="0"/>
              <a:t>/</a:t>
            </a:r>
            <a:r>
              <a:rPr lang="tr-TR" sz="1800" dirty="0" err="1"/>
              <a:t>surface</a:t>
            </a:r>
            <a:r>
              <a:rPr lang="tr-TR" sz="1800" dirty="0"/>
              <a:t> </a:t>
            </a:r>
            <a:r>
              <a:rPr lang="tr-TR" sz="1800" dirty="0" err="1"/>
              <a:t>symbols</a:t>
            </a:r>
            <a:r>
              <a:rPr lang="tr-TR" sz="1800" dirty="0"/>
              <a:t>, </a:t>
            </a:r>
            <a:r>
              <a:rPr lang="tr-TR" sz="1800" dirty="0" err="1"/>
              <a:t>producing</a:t>
            </a:r>
            <a:r>
              <a:rPr lang="tr-TR" sz="1800" dirty="0"/>
              <a:t> </a:t>
            </a:r>
            <a:r>
              <a:rPr lang="tr-TR" sz="1800" dirty="0" err="1"/>
              <a:t>machine</a:t>
            </a:r>
            <a:r>
              <a:rPr lang="tr-TR" sz="1800" dirty="0"/>
              <a:t> </a:t>
            </a:r>
            <a:r>
              <a:rPr lang="tr-TR" sz="1800" dirty="0" err="1"/>
              <a:t>parts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hand</a:t>
            </a:r>
            <a:r>
              <a:rPr lang="tr-TR" sz="1800" dirty="0"/>
              <a:t> </a:t>
            </a:r>
            <a:r>
              <a:rPr lang="tr-TR" sz="1800" dirty="0" err="1"/>
              <a:t>tools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machine</a:t>
            </a:r>
            <a:r>
              <a:rPr lang="tr-TR" sz="1800" dirty="0"/>
              <a:t> </a:t>
            </a:r>
            <a:r>
              <a:rPr lang="tr-TR" sz="1800" dirty="0" err="1"/>
              <a:t>tools</a:t>
            </a:r>
            <a:r>
              <a:rPr lang="tr-TR" sz="1800" dirty="0"/>
              <a:t>.</a:t>
            </a:r>
          </a:p>
          <a:p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these</a:t>
            </a:r>
            <a:r>
              <a:rPr lang="tr-TR" sz="1800" dirty="0"/>
              <a:t> </a:t>
            </a:r>
            <a:r>
              <a:rPr lang="tr-TR" sz="1800" dirty="0" err="1"/>
              <a:t>competencies</a:t>
            </a:r>
            <a:r>
              <a:rPr lang="tr-TR" sz="1800" dirty="0"/>
              <a:t>;</a:t>
            </a:r>
          </a:p>
          <a:p>
            <a:r>
              <a:rPr lang="tr-TR" sz="1800" dirty="0" err="1"/>
              <a:t>They</a:t>
            </a:r>
            <a:r>
              <a:rPr lang="tr-TR" sz="1800" dirty="0"/>
              <a:t> can </a:t>
            </a:r>
            <a:r>
              <a:rPr lang="tr-TR" sz="1800" dirty="0" err="1"/>
              <a:t>work</a:t>
            </a:r>
            <a:r>
              <a:rPr lang="tr-TR" sz="1800" dirty="0"/>
              <a:t> in </a:t>
            </a:r>
            <a:r>
              <a:rPr lang="tr-TR" sz="1800" dirty="0" err="1"/>
              <a:t>all</a:t>
            </a:r>
            <a:r>
              <a:rPr lang="tr-TR" sz="1800" dirty="0"/>
              <a:t> </a:t>
            </a:r>
            <a:r>
              <a:rPr lang="tr-TR" sz="1800" dirty="0" err="1"/>
              <a:t>industrial</a:t>
            </a:r>
            <a:r>
              <a:rPr lang="tr-TR" sz="1800" dirty="0"/>
              <a:t> </a:t>
            </a:r>
            <a:r>
              <a:rPr lang="tr-TR" sz="1800" dirty="0" err="1"/>
              <a:t>design</a:t>
            </a:r>
            <a:r>
              <a:rPr lang="tr-TR" sz="1800" dirty="0"/>
              <a:t> </a:t>
            </a:r>
            <a:r>
              <a:rPr lang="tr-TR" sz="1800" dirty="0" err="1"/>
              <a:t>production</a:t>
            </a:r>
            <a:r>
              <a:rPr lang="tr-TR" sz="1800" dirty="0"/>
              <a:t> </a:t>
            </a:r>
            <a:r>
              <a:rPr lang="tr-TR" sz="1800" dirty="0" err="1"/>
              <a:t>processes</a:t>
            </a:r>
            <a:r>
              <a:rPr lang="tr-TR" sz="1800" dirty="0"/>
              <a:t> </a:t>
            </a:r>
            <a:r>
              <a:rPr lang="tr-TR" sz="1800" dirty="0" err="1"/>
              <a:t>where</a:t>
            </a:r>
            <a:r>
              <a:rPr lang="tr-TR" sz="1800" dirty="0"/>
              <a:t> </a:t>
            </a:r>
            <a:r>
              <a:rPr lang="tr-TR" sz="1800" dirty="0" err="1"/>
              <a:t>mechanical</a:t>
            </a:r>
            <a:r>
              <a:rPr lang="tr-TR" sz="1800" dirty="0"/>
              <a:t> </a:t>
            </a:r>
            <a:r>
              <a:rPr lang="tr-TR" sz="1800" dirty="0" err="1"/>
              <a:t>systems</a:t>
            </a:r>
            <a:r>
              <a:rPr lang="tr-TR" sz="1800" dirty="0"/>
              <a:t> </a:t>
            </a:r>
            <a:r>
              <a:rPr lang="tr-TR" sz="1800" dirty="0" err="1"/>
              <a:t>are</a:t>
            </a:r>
            <a:r>
              <a:rPr lang="tr-TR" sz="1800" dirty="0"/>
              <a:t> </a:t>
            </a:r>
            <a:r>
              <a:rPr lang="tr-TR" sz="1800" dirty="0" err="1"/>
              <a:t>used</a:t>
            </a:r>
            <a:r>
              <a:rPr lang="tr-TR" sz="1800" dirty="0"/>
              <a:t>, </a:t>
            </a:r>
            <a:r>
              <a:rPr lang="tr-TR" sz="1800" dirty="0" err="1"/>
              <a:t>especially</a:t>
            </a:r>
            <a:r>
              <a:rPr lang="tr-TR" sz="1800" dirty="0"/>
              <a:t> </a:t>
            </a:r>
            <a:r>
              <a:rPr lang="tr-TR" sz="1800" dirty="0" err="1"/>
              <a:t>Industrial</a:t>
            </a:r>
            <a:r>
              <a:rPr lang="tr-TR" sz="1800" dirty="0"/>
              <a:t> Design, </a:t>
            </a:r>
            <a:r>
              <a:rPr lang="tr-TR" sz="1800" dirty="0" err="1"/>
              <a:t>Mechanical</a:t>
            </a:r>
            <a:r>
              <a:rPr lang="tr-TR" sz="1800" dirty="0"/>
              <a:t> </a:t>
            </a:r>
            <a:r>
              <a:rPr lang="tr-TR" sz="1800" dirty="0" err="1"/>
              <a:t>Research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Development, </a:t>
            </a:r>
            <a:r>
              <a:rPr lang="tr-TR" sz="1800" dirty="0" err="1"/>
              <a:t>Cad</a:t>
            </a:r>
            <a:r>
              <a:rPr lang="tr-TR" sz="1800" dirty="0"/>
              <a:t>/Cam, </a:t>
            </a:r>
            <a:r>
              <a:rPr lang="tr-TR" sz="1800" dirty="0" err="1"/>
              <a:t>Mechanical</a:t>
            </a:r>
            <a:r>
              <a:rPr lang="tr-TR" sz="1800" dirty="0"/>
              <a:t> </a:t>
            </a:r>
            <a:r>
              <a:rPr lang="tr-TR" sz="1800" dirty="0" err="1"/>
              <a:t>Maintenance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Repair</a:t>
            </a:r>
            <a:r>
              <a:rPr lang="tr-TR" sz="1800" dirty="0"/>
              <a:t>, CNC Technologies.</a:t>
            </a:r>
          </a:p>
          <a:p>
            <a:endParaRPr lang="tr-TR" sz="2000" dirty="0"/>
          </a:p>
          <a:p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Electric Motor Design Software | Ansys">
            <a:extLst>
              <a:ext uri="{FF2B5EF4-FFF2-40B4-BE49-F238E27FC236}">
                <a16:creationId xmlns:a16="http://schemas.microsoft.com/office/drawing/2014/main" id="{EAED5ADE-E775-B3BA-107A-213221B19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4339" y="2687280"/>
            <a:ext cx="4455039" cy="322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29159066"/>
      </p:ext>
    </p:extLst>
  </p:cSld>
  <p:clrMapOvr>
    <a:masterClrMapping/>
  </p:clrMapOvr>
  <p:transition>
    <p:push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23" name="Google Shape;79323;p37"/>
          <p:cNvSpPr txBox="1">
            <a:spLocks noGrp="1"/>
          </p:cNvSpPr>
          <p:nvPr>
            <p:ph type="ctrTitle"/>
          </p:nvPr>
        </p:nvSpPr>
        <p:spPr>
          <a:xfrm>
            <a:off x="3273025" y="632123"/>
            <a:ext cx="6381900" cy="6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Fields</a:t>
            </a:r>
            <a:endParaRPr sz="4400" dirty="0">
              <a:solidFill>
                <a:srgbClr val="965803"/>
              </a:solidFill>
            </a:endParaRPr>
          </a:p>
        </p:txBody>
      </p:sp>
      <p:sp>
        <p:nvSpPr>
          <p:cNvPr id="79324" name="Google Shape;79324;p3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23</a:t>
            </a:fld>
            <a:endParaRPr/>
          </a:p>
        </p:txBody>
      </p:sp>
      <p:sp>
        <p:nvSpPr>
          <p:cNvPr id="79326" name="Google Shape;79326;p37"/>
          <p:cNvSpPr/>
          <p:nvPr/>
        </p:nvSpPr>
        <p:spPr>
          <a:xfrm>
            <a:off x="4007827" y="3898665"/>
            <a:ext cx="3729134" cy="238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/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31" name="Google Shape;7933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23140" y="3387518"/>
            <a:ext cx="1646238" cy="1152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332" name="Google Shape;79332;p37"/>
          <p:cNvGrpSpPr/>
          <p:nvPr/>
        </p:nvGrpSpPr>
        <p:grpSpPr>
          <a:xfrm>
            <a:off x="761078" y="-6038"/>
            <a:ext cx="8031219" cy="1528684"/>
            <a:chOff x="-285444" y="-241209"/>
            <a:chExt cx="6803235" cy="1528684"/>
          </a:xfrm>
        </p:grpSpPr>
        <p:grpSp>
          <p:nvGrpSpPr>
            <p:cNvPr id="79333" name="Google Shape;79333;p3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34" name="Google Shape;79334;p3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35" name="Google Shape;79335;p3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36" name="Google Shape;79336;p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DACE6D9B-73D2-3EF3-7DBE-BD15ED0033D0}"/>
              </a:ext>
            </a:extLst>
          </p:cNvPr>
          <p:cNvSpPr txBox="1"/>
          <p:nvPr/>
        </p:nvSpPr>
        <p:spPr>
          <a:xfrm>
            <a:off x="119270" y="1863442"/>
            <a:ext cx="7617691" cy="32932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000" dirty="0"/>
              <a:t>MACHINERY AND DESIGN TECHNOLOGY</a:t>
            </a:r>
          </a:p>
          <a:p>
            <a:endParaRPr lang="tr-TR" sz="2000" dirty="0"/>
          </a:p>
          <a:p>
            <a:r>
              <a:rPr lang="tr-TR" dirty="0"/>
              <a:t>FEATURES REQUESTED IN PROFESSIONAL STAFF</a:t>
            </a:r>
          </a:p>
          <a:p>
            <a:endParaRPr lang="tr-TR" dirty="0"/>
          </a:p>
          <a:p>
            <a:r>
              <a:rPr lang="tr-TR" sz="2000" dirty="0" err="1"/>
              <a:t>Those</a:t>
            </a:r>
            <a:r>
              <a:rPr lang="tr-TR" sz="2000" dirty="0"/>
              <a:t> </a:t>
            </a:r>
            <a:r>
              <a:rPr lang="tr-TR" sz="2000" dirty="0" err="1"/>
              <a:t>who</a:t>
            </a:r>
            <a:r>
              <a:rPr lang="tr-TR" sz="2000" dirty="0"/>
              <a:t> </a:t>
            </a:r>
            <a:r>
              <a:rPr lang="tr-TR" sz="2000" dirty="0" err="1"/>
              <a:t>want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be a </a:t>
            </a:r>
            <a:r>
              <a:rPr lang="tr-TR" sz="2000" dirty="0" err="1"/>
              <a:t>machine</a:t>
            </a:r>
            <a:r>
              <a:rPr lang="tr-TR" sz="2000" dirty="0"/>
              <a:t> </a:t>
            </a:r>
            <a:r>
              <a:rPr lang="tr-TR" sz="2000" dirty="0" err="1"/>
              <a:t>technology</a:t>
            </a:r>
            <a:r>
              <a:rPr lang="tr-TR" sz="2000" dirty="0"/>
              <a:t> </a:t>
            </a:r>
            <a:r>
              <a:rPr lang="tr-TR" sz="2000" dirty="0" err="1"/>
              <a:t>employee</a:t>
            </a:r>
            <a:r>
              <a:rPr lang="tr-TR" sz="2000" dirty="0"/>
              <a:t>; </a:t>
            </a:r>
            <a:r>
              <a:rPr lang="tr-TR" sz="2000" dirty="0" err="1"/>
              <a:t>they</a:t>
            </a:r>
            <a:r>
              <a:rPr lang="tr-TR" sz="2000" dirty="0"/>
              <a:t> </a:t>
            </a:r>
            <a:r>
              <a:rPr lang="tr-TR" sz="2000" dirty="0" err="1"/>
              <a:t>should</a:t>
            </a:r>
            <a:r>
              <a:rPr lang="tr-TR" sz="2000" dirty="0"/>
              <a:t> be </a:t>
            </a:r>
            <a:r>
              <a:rPr lang="tr-TR" sz="2000" dirty="0" err="1"/>
              <a:t>individuals</a:t>
            </a:r>
            <a:r>
              <a:rPr lang="tr-TR" sz="2000" dirty="0"/>
              <a:t> </a:t>
            </a:r>
            <a:r>
              <a:rPr lang="tr-TR" sz="2000" dirty="0" err="1"/>
              <a:t>who</a:t>
            </a:r>
            <a:r>
              <a:rPr lang="tr-TR" sz="2000" dirty="0"/>
              <a:t> can </a:t>
            </a:r>
            <a:r>
              <a:rPr lang="tr-TR" sz="2000" dirty="0" err="1"/>
              <a:t>think</a:t>
            </a:r>
            <a:r>
              <a:rPr lang="tr-TR" sz="2000" dirty="0"/>
              <a:t> </a:t>
            </a:r>
            <a:r>
              <a:rPr lang="tr-TR" sz="2000" dirty="0" err="1"/>
              <a:t>abstractly</a:t>
            </a:r>
            <a:r>
              <a:rPr lang="tr-TR" sz="2000" dirty="0"/>
              <a:t>, </a:t>
            </a:r>
            <a:r>
              <a:rPr lang="tr-TR" sz="2000" dirty="0" err="1"/>
              <a:t>provide</a:t>
            </a:r>
            <a:r>
              <a:rPr lang="tr-TR" sz="2000" dirty="0"/>
              <a:t> </a:t>
            </a:r>
            <a:r>
              <a:rPr lang="tr-TR" sz="2000" dirty="0" err="1"/>
              <a:t>hand-eye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ear</a:t>
            </a:r>
            <a:r>
              <a:rPr lang="tr-TR" sz="2000" dirty="0"/>
              <a:t> </a:t>
            </a:r>
            <a:r>
              <a:rPr lang="tr-TR" sz="2000" dirty="0" err="1"/>
              <a:t>coordination</a:t>
            </a:r>
            <a:r>
              <a:rPr lang="tr-TR" sz="2000" dirty="0"/>
              <a:t>, </a:t>
            </a:r>
            <a:r>
              <a:rPr lang="tr-TR" sz="2000" dirty="0" err="1"/>
              <a:t>are</a:t>
            </a:r>
            <a:r>
              <a:rPr lang="tr-TR" sz="2000" dirty="0"/>
              <a:t> </a:t>
            </a:r>
            <a:r>
              <a:rPr lang="tr-TR" sz="2000" dirty="0" err="1"/>
              <a:t>patient</a:t>
            </a:r>
            <a:r>
              <a:rPr lang="tr-TR" sz="2000" dirty="0"/>
              <a:t>, </a:t>
            </a:r>
            <a:r>
              <a:rPr lang="tr-TR" sz="2000" dirty="0" err="1"/>
              <a:t>prone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teamwork</a:t>
            </a:r>
            <a:r>
              <a:rPr lang="tr-TR" sz="2000" dirty="0"/>
              <a:t>, </a:t>
            </a:r>
            <a:r>
              <a:rPr lang="tr-TR" sz="2000" dirty="0" err="1"/>
              <a:t>sensitive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environment</a:t>
            </a:r>
            <a:r>
              <a:rPr lang="tr-TR" sz="2000" dirty="0"/>
              <a:t>, </a:t>
            </a:r>
            <a:r>
              <a:rPr lang="tr-TR" sz="2000" dirty="0" err="1"/>
              <a:t>research</a:t>
            </a:r>
            <a:r>
              <a:rPr lang="tr-TR" sz="2000" dirty="0"/>
              <a:t>, </a:t>
            </a:r>
            <a:r>
              <a:rPr lang="tr-TR" sz="2000" dirty="0" err="1"/>
              <a:t>follow</a:t>
            </a:r>
            <a:r>
              <a:rPr lang="tr-TR" sz="2000" dirty="0"/>
              <a:t>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developments</a:t>
            </a:r>
            <a:r>
              <a:rPr lang="tr-TR" sz="2000" dirty="0"/>
              <a:t> in </a:t>
            </a:r>
            <a:r>
              <a:rPr lang="tr-TR" sz="2000" dirty="0" err="1"/>
              <a:t>their</a:t>
            </a:r>
            <a:r>
              <a:rPr lang="tr-TR" sz="2000" dirty="0"/>
              <a:t> </a:t>
            </a:r>
            <a:r>
              <a:rPr lang="tr-TR" sz="2000" dirty="0" err="1"/>
              <a:t>profession</a:t>
            </a:r>
            <a:r>
              <a:rPr lang="tr-TR" sz="2000" dirty="0"/>
              <a:t>, </a:t>
            </a:r>
            <a:r>
              <a:rPr lang="tr-TR" sz="2000" dirty="0" err="1"/>
              <a:t>have</a:t>
            </a:r>
            <a:r>
              <a:rPr lang="tr-TR" sz="2000" dirty="0"/>
              <a:t> </a:t>
            </a:r>
            <a:r>
              <a:rPr lang="tr-TR" sz="2000" dirty="0" err="1"/>
              <a:t>work</a:t>
            </a:r>
            <a:r>
              <a:rPr lang="tr-TR" sz="2000" dirty="0"/>
              <a:t> </a:t>
            </a:r>
            <a:r>
              <a:rPr lang="tr-TR" sz="2000" dirty="0" err="1"/>
              <a:t>discipline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professional</a:t>
            </a:r>
            <a:r>
              <a:rPr lang="tr-TR" sz="2000" dirty="0"/>
              <a:t> </a:t>
            </a:r>
            <a:r>
              <a:rPr lang="tr-TR" sz="2000" dirty="0" err="1"/>
              <a:t>ethics</a:t>
            </a:r>
            <a:r>
              <a:rPr lang="tr-TR" sz="2000" dirty="0"/>
              <a:t>.</a:t>
            </a:r>
          </a:p>
          <a:p>
            <a:endParaRPr lang="tr-TR" sz="2000" dirty="0"/>
          </a:p>
          <a:p>
            <a:endParaRPr lang="tr-TR" sz="2000" dirty="0"/>
          </a:p>
        </p:txBody>
      </p:sp>
      <p:pic>
        <p:nvPicPr>
          <p:cNvPr id="1126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634721D-0E93-54D0-2C36-8AE0EB62F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406" y="37145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Electric Motor Design Software | Ansys">
            <a:extLst>
              <a:ext uri="{FF2B5EF4-FFF2-40B4-BE49-F238E27FC236}">
                <a16:creationId xmlns:a16="http://schemas.microsoft.com/office/drawing/2014/main" id="{EAED5ADE-E775-B3BA-107A-213221B19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4339" y="2687280"/>
            <a:ext cx="4455039" cy="322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9577094"/>
      </p:ext>
    </p:extLst>
  </p:cSld>
  <p:clrMapOvr>
    <a:masterClrMapping/>
  </p:clrMapOvr>
  <p:transition>
    <p:push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55" name="Google Shape;79355;p39"/>
          <p:cNvSpPr txBox="1">
            <a:spLocks noGrp="1"/>
          </p:cNvSpPr>
          <p:nvPr>
            <p:ph type="body" idx="1"/>
          </p:nvPr>
        </p:nvSpPr>
        <p:spPr>
          <a:xfrm>
            <a:off x="786627" y="2385812"/>
            <a:ext cx="5106274" cy="39054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lvl="0" indent="-457200" algn="ctr">
              <a:spcBef>
                <a:spcPts val="0"/>
              </a:spcBef>
              <a:buClr>
                <a:srgbClr val="0C0C0C"/>
              </a:buClr>
              <a:buSzPts val="3500"/>
              <a:buFont typeface="Noto Sans Symbols"/>
              <a:buChar char="⮚"/>
            </a:pPr>
            <a:r>
              <a:rPr lang="en-US" sz="2800" dirty="0">
                <a:solidFill>
                  <a:srgbClr val="0C0C0C"/>
                </a:solidFill>
              </a:rPr>
              <a:t>With the Ministry's Approval, our school continues its education as Project High School in the Programs as Vocational and Technical (AMP-ATP)</a:t>
            </a:r>
            <a:endParaRPr sz="2800" dirty="0">
              <a:solidFill>
                <a:srgbClr val="0C0C0C"/>
              </a:solidFill>
            </a:endParaRPr>
          </a:p>
        </p:txBody>
      </p:sp>
      <p:sp>
        <p:nvSpPr>
          <p:cNvPr id="79356" name="Google Shape;79356;p39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24</a:t>
            </a:fld>
            <a:endParaRPr dirty="0"/>
          </a:p>
        </p:txBody>
      </p:sp>
      <p:sp>
        <p:nvSpPr>
          <p:cNvPr id="79357" name="Google Shape;79357;p39"/>
          <p:cNvSpPr/>
          <p:nvPr/>
        </p:nvSpPr>
        <p:spPr>
          <a:xfrm>
            <a:off x="2087841" y="705934"/>
            <a:ext cx="70161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 </a:t>
            </a:r>
            <a:r>
              <a:rPr lang="tr-TR" sz="4400" b="1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L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ooks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to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Future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359" name="Google Shape;79359;p39"/>
          <p:cNvGrpSpPr/>
          <p:nvPr/>
        </p:nvGrpSpPr>
        <p:grpSpPr>
          <a:xfrm>
            <a:off x="7965793" y="2937784"/>
            <a:ext cx="1577085" cy="2262202"/>
            <a:chOff x="949207" y="1196752"/>
            <a:chExt cx="713226" cy="1041817"/>
          </a:xfrm>
        </p:grpSpPr>
        <p:sp>
          <p:nvSpPr>
            <p:cNvPr id="79360" name="Google Shape;79360;p39"/>
            <p:cNvSpPr/>
            <p:nvPr/>
          </p:nvSpPr>
          <p:spPr>
            <a:xfrm>
              <a:off x="1060378" y="1196752"/>
              <a:ext cx="602055" cy="1041817"/>
            </a:xfrm>
            <a:custGeom>
              <a:avLst/>
              <a:gdLst/>
              <a:ahLst/>
              <a:cxnLst/>
              <a:rect l="l" t="t" r="r" b="b"/>
              <a:pathLst>
                <a:path w="97" h="168" extrusionOk="0">
                  <a:moveTo>
                    <a:pt x="60" y="10"/>
                  </a:moveTo>
                  <a:cubicBezTo>
                    <a:pt x="62" y="12"/>
                    <a:pt x="64" y="13"/>
                    <a:pt x="66" y="14"/>
                  </a:cubicBezTo>
                  <a:cubicBezTo>
                    <a:pt x="66" y="15"/>
                    <a:pt x="67" y="15"/>
                    <a:pt x="67" y="16"/>
                  </a:cubicBezTo>
                  <a:cubicBezTo>
                    <a:pt x="70" y="18"/>
                    <a:pt x="73" y="21"/>
                    <a:pt x="76" y="24"/>
                  </a:cubicBezTo>
                  <a:cubicBezTo>
                    <a:pt x="79" y="27"/>
                    <a:pt x="83" y="32"/>
                    <a:pt x="86" y="37"/>
                  </a:cubicBezTo>
                  <a:cubicBezTo>
                    <a:pt x="93" y="46"/>
                    <a:pt x="96" y="61"/>
                    <a:pt x="97" y="75"/>
                  </a:cubicBezTo>
                  <a:cubicBezTo>
                    <a:pt x="97" y="88"/>
                    <a:pt x="90" y="104"/>
                    <a:pt x="82" y="115"/>
                  </a:cubicBezTo>
                  <a:cubicBezTo>
                    <a:pt x="81" y="115"/>
                    <a:pt x="80" y="115"/>
                    <a:pt x="80" y="116"/>
                  </a:cubicBezTo>
                  <a:cubicBezTo>
                    <a:pt x="79" y="116"/>
                    <a:pt x="79" y="117"/>
                    <a:pt x="79" y="118"/>
                  </a:cubicBezTo>
                  <a:cubicBezTo>
                    <a:pt x="76" y="121"/>
                    <a:pt x="72" y="124"/>
                    <a:pt x="69" y="126"/>
                  </a:cubicBezTo>
                  <a:cubicBezTo>
                    <a:pt x="68" y="126"/>
                    <a:pt x="68" y="127"/>
                    <a:pt x="67" y="128"/>
                  </a:cubicBezTo>
                  <a:cubicBezTo>
                    <a:pt x="66" y="129"/>
                    <a:pt x="64" y="129"/>
                    <a:pt x="63" y="130"/>
                  </a:cubicBezTo>
                  <a:cubicBezTo>
                    <a:pt x="60" y="131"/>
                    <a:pt x="55" y="133"/>
                    <a:pt x="51" y="134"/>
                  </a:cubicBezTo>
                  <a:cubicBezTo>
                    <a:pt x="49" y="140"/>
                    <a:pt x="53" y="143"/>
                    <a:pt x="58" y="142"/>
                  </a:cubicBezTo>
                  <a:cubicBezTo>
                    <a:pt x="59" y="144"/>
                    <a:pt x="60" y="146"/>
                    <a:pt x="61" y="147"/>
                  </a:cubicBezTo>
                  <a:cubicBezTo>
                    <a:pt x="65" y="149"/>
                    <a:pt x="70" y="146"/>
                    <a:pt x="74" y="147"/>
                  </a:cubicBezTo>
                  <a:cubicBezTo>
                    <a:pt x="77" y="149"/>
                    <a:pt x="77" y="153"/>
                    <a:pt x="79" y="157"/>
                  </a:cubicBezTo>
                  <a:cubicBezTo>
                    <a:pt x="78" y="158"/>
                    <a:pt x="77" y="158"/>
                    <a:pt x="76" y="157"/>
                  </a:cubicBezTo>
                  <a:cubicBezTo>
                    <a:pt x="61" y="160"/>
                    <a:pt x="44" y="161"/>
                    <a:pt x="27" y="164"/>
                  </a:cubicBezTo>
                  <a:cubicBezTo>
                    <a:pt x="19" y="166"/>
                    <a:pt x="10" y="167"/>
                    <a:pt x="1" y="168"/>
                  </a:cubicBezTo>
                  <a:cubicBezTo>
                    <a:pt x="0" y="167"/>
                    <a:pt x="2" y="167"/>
                    <a:pt x="3" y="165"/>
                  </a:cubicBezTo>
                  <a:cubicBezTo>
                    <a:pt x="3" y="163"/>
                    <a:pt x="3" y="161"/>
                    <a:pt x="3" y="159"/>
                  </a:cubicBezTo>
                  <a:cubicBezTo>
                    <a:pt x="3" y="158"/>
                    <a:pt x="5" y="158"/>
                    <a:pt x="4" y="156"/>
                  </a:cubicBezTo>
                  <a:cubicBezTo>
                    <a:pt x="8" y="154"/>
                    <a:pt x="11" y="152"/>
                    <a:pt x="16" y="152"/>
                  </a:cubicBezTo>
                  <a:cubicBezTo>
                    <a:pt x="16" y="144"/>
                    <a:pt x="31" y="148"/>
                    <a:pt x="26" y="137"/>
                  </a:cubicBezTo>
                  <a:cubicBezTo>
                    <a:pt x="20" y="136"/>
                    <a:pt x="13" y="135"/>
                    <a:pt x="7" y="132"/>
                  </a:cubicBezTo>
                  <a:cubicBezTo>
                    <a:pt x="7" y="129"/>
                    <a:pt x="6" y="125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9" y="122"/>
                    <a:pt x="9" y="120"/>
                    <a:pt x="10" y="120"/>
                  </a:cubicBezTo>
                  <a:cubicBezTo>
                    <a:pt x="14" y="119"/>
                    <a:pt x="19" y="123"/>
                    <a:pt x="22" y="124"/>
                  </a:cubicBezTo>
                  <a:cubicBezTo>
                    <a:pt x="24" y="124"/>
                    <a:pt x="26" y="125"/>
                    <a:pt x="28" y="125"/>
                  </a:cubicBezTo>
                  <a:cubicBezTo>
                    <a:pt x="30" y="125"/>
                    <a:pt x="32" y="126"/>
                    <a:pt x="34" y="125"/>
                  </a:cubicBezTo>
                  <a:cubicBezTo>
                    <a:pt x="39" y="125"/>
                    <a:pt x="43" y="125"/>
                    <a:pt x="47" y="124"/>
                  </a:cubicBezTo>
                  <a:cubicBezTo>
                    <a:pt x="50" y="123"/>
                    <a:pt x="55" y="122"/>
                    <a:pt x="59" y="118"/>
                  </a:cubicBezTo>
                  <a:cubicBezTo>
                    <a:pt x="62" y="118"/>
                    <a:pt x="65" y="115"/>
                    <a:pt x="68" y="113"/>
                  </a:cubicBezTo>
                  <a:cubicBezTo>
                    <a:pt x="71" y="110"/>
                    <a:pt x="74" y="105"/>
                    <a:pt x="76" y="101"/>
                  </a:cubicBezTo>
                  <a:cubicBezTo>
                    <a:pt x="77" y="100"/>
                    <a:pt x="79" y="98"/>
                    <a:pt x="79" y="97"/>
                  </a:cubicBezTo>
                  <a:cubicBezTo>
                    <a:pt x="80" y="94"/>
                    <a:pt x="81" y="91"/>
                    <a:pt x="82" y="88"/>
                  </a:cubicBezTo>
                  <a:cubicBezTo>
                    <a:pt x="84" y="80"/>
                    <a:pt x="86" y="70"/>
                    <a:pt x="84" y="60"/>
                  </a:cubicBezTo>
                  <a:cubicBezTo>
                    <a:pt x="82" y="53"/>
                    <a:pt x="79" y="45"/>
                    <a:pt x="75" y="39"/>
                  </a:cubicBezTo>
                  <a:cubicBezTo>
                    <a:pt x="71" y="32"/>
                    <a:pt x="64" y="26"/>
                    <a:pt x="57" y="23"/>
                  </a:cubicBezTo>
                  <a:cubicBezTo>
                    <a:pt x="52" y="18"/>
                    <a:pt x="43" y="18"/>
                    <a:pt x="36" y="15"/>
                  </a:cubicBezTo>
                  <a:cubicBezTo>
                    <a:pt x="35" y="11"/>
                    <a:pt x="39" y="9"/>
                    <a:pt x="40" y="6"/>
                  </a:cubicBezTo>
                  <a:cubicBezTo>
                    <a:pt x="44" y="4"/>
                    <a:pt x="49" y="4"/>
                    <a:pt x="51" y="6"/>
                  </a:cubicBezTo>
                  <a:cubicBezTo>
                    <a:pt x="51" y="0"/>
                    <a:pt x="62" y="1"/>
                    <a:pt x="61" y="7"/>
                  </a:cubicBezTo>
                  <a:cubicBezTo>
                    <a:pt x="61" y="8"/>
                    <a:pt x="60" y="8"/>
                    <a:pt x="60" y="10"/>
                  </a:cubicBezTo>
                  <a:close/>
                  <a:moveTo>
                    <a:pt x="54" y="7"/>
                  </a:moveTo>
                  <a:cubicBezTo>
                    <a:pt x="54" y="7"/>
                    <a:pt x="54" y="8"/>
                    <a:pt x="55" y="8"/>
                  </a:cubicBezTo>
                  <a:cubicBezTo>
                    <a:pt x="55" y="7"/>
                    <a:pt x="55" y="6"/>
                    <a:pt x="55" y="6"/>
                  </a:cubicBezTo>
                  <a:cubicBezTo>
                    <a:pt x="54" y="6"/>
                    <a:pt x="53" y="6"/>
                    <a:pt x="54" y="7"/>
                  </a:cubicBezTo>
                  <a:close/>
                  <a:moveTo>
                    <a:pt x="47" y="13"/>
                  </a:moveTo>
                  <a:cubicBezTo>
                    <a:pt x="48" y="12"/>
                    <a:pt x="47" y="10"/>
                    <a:pt x="49" y="10"/>
                  </a:cubicBezTo>
                  <a:cubicBezTo>
                    <a:pt x="48" y="9"/>
                    <a:pt x="48" y="8"/>
                    <a:pt x="46" y="8"/>
                  </a:cubicBezTo>
                  <a:cubicBezTo>
                    <a:pt x="47" y="9"/>
                    <a:pt x="47" y="11"/>
                    <a:pt x="47" y="13"/>
                  </a:cubicBezTo>
                  <a:close/>
                  <a:moveTo>
                    <a:pt x="50" y="16"/>
                  </a:moveTo>
                  <a:cubicBezTo>
                    <a:pt x="49" y="16"/>
                    <a:pt x="49" y="15"/>
                    <a:pt x="48" y="15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7" y="16"/>
                    <a:pt x="51" y="17"/>
                    <a:pt x="50" y="16"/>
                  </a:cubicBezTo>
                  <a:close/>
                  <a:moveTo>
                    <a:pt x="56" y="19"/>
                  </a:moveTo>
                  <a:cubicBezTo>
                    <a:pt x="57" y="19"/>
                    <a:pt x="57" y="20"/>
                    <a:pt x="58" y="20"/>
                  </a:cubicBezTo>
                  <a:cubicBezTo>
                    <a:pt x="58" y="18"/>
                    <a:pt x="58" y="16"/>
                    <a:pt x="58" y="15"/>
                  </a:cubicBezTo>
                  <a:cubicBezTo>
                    <a:pt x="57" y="15"/>
                    <a:pt x="57" y="14"/>
                    <a:pt x="56" y="14"/>
                  </a:cubicBezTo>
                  <a:cubicBezTo>
                    <a:pt x="57" y="15"/>
                    <a:pt x="57" y="18"/>
                    <a:pt x="56" y="19"/>
                  </a:cubicBezTo>
                  <a:close/>
                  <a:moveTo>
                    <a:pt x="67" y="19"/>
                  </a:moveTo>
                  <a:cubicBezTo>
                    <a:pt x="66" y="18"/>
                    <a:pt x="64" y="16"/>
                    <a:pt x="63" y="15"/>
                  </a:cubicBezTo>
                  <a:cubicBezTo>
                    <a:pt x="64" y="16"/>
                    <a:pt x="65" y="19"/>
                    <a:pt x="67" y="19"/>
                  </a:cubicBezTo>
                  <a:close/>
                  <a:moveTo>
                    <a:pt x="69" y="27"/>
                  </a:moveTo>
                  <a:cubicBezTo>
                    <a:pt x="69" y="27"/>
                    <a:pt x="70" y="27"/>
                    <a:pt x="70" y="27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8" y="25"/>
                    <a:pt x="69" y="26"/>
                    <a:pt x="69" y="27"/>
                  </a:cubicBezTo>
                  <a:close/>
                  <a:moveTo>
                    <a:pt x="70" y="29"/>
                  </a:moveTo>
                  <a:cubicBezTo>
                    <a:pt x="71" y="30"/>
                    <a:pt x="72" y="31"/>
                    <a:pt x="73" y="31"/>
                  </a:cubicBezTo>
                  <a:cubicBezTo>
                    <a:pt x="72" y="31"/>
                    <a:pt x="72" y="29"/>
                    <a:pt x="72" y="29"/>
                  </a:cubicBezTo>
                  <a:cubicBezTo>
                    <a:pt x="71" y="29"/>
                    <a:pt x="71" y="29"/>
                    <a:pt x="70" y="29"/>
                  </a:cubicBezTo>
                  <a:close/>
                  <a:moveTo>
                    <a:pt x="75" y="31"/>
                  </a:moveTo>
                  <a:cubicBezTo>
                    <a:pt x="75" y="30"/>
                    <a:pt x="75" y="30"/>
                    <a:pt x="74" y="29"/>
                  </a:cubicBezTo>
                  <a:cubicBezTo>
                    <a:pt x="74" y="30"/>
                    <a:pt x="74" y="31"/>
                    <a:pt x="75" y="31"/>
                  </a:cubicBezTo>
                  <a:close/>
                  <a:moveTo>
                    <a:pt x="79" y="38"/>
                  </a:moveTo>
                  <a:cubicBezTo>
                    <a:pt x="79" y="37"/>
                    <a:pt x="79" y="35"/>
                    <a:pt x="78" y="35"/>
                  </a:cubicBezTo>
                  <a:cubicBezTo>
                    <a:pt x="78" y="36"/>
                    <a:pt x="78" y="38"/>
                    <a:pt x="79" y="38"/>
                  </a:cubicBezTo>
                  <a:close/>
                  <a:moveTo>
                    <a:pt x="91" y="62"/>
                  </a:moveTo>
                  <a:cubicBezTo>
                    <a:pt x="92" y="61"/>
                    <a:pt x="92" y="60"/>
                    <a:pt x="91" y="60"/>
                  </a:cubicBezTo>
                  <a:cubicBezTo>
                    <a:pt x="91" y="60"/>
                    <a:pt x="91" y="62"/>
                    <a:pt x="91" y="62"/>
                  </a:cubicBezTo>
                  <a:close/>
                  <a:moveTo>
                    <a:pt x="87" y="71"/>
                  </a:moveTo>
                  <a:cubicBezTo>
                    <a:pt x="88" y="70"/>
                    <a:pt x="88" y="66"/>
                    <a:pt x="87" y="64"/>
                  </a:cubicBezTo>
                  <a:cubicBezTo>
                    <a:pt x="86" y="66"/>
                    <a:pt x="86" y="70"/>
                    <a:pt x="87" y="71"/>
                  </a:cubicBezTo>
                  <a:close/>
                  <a:moveTo>
                    <a:pt x="91" y="67"/>
                  </a:moveTo>
                  <a:cubicBezTo>
                    <a:pt x="91" y="67"/>
                    <a:pt x="91" y="68"/>
                    <a:pt x="92" y="68"/>
                  </a:cubicBezTo>
                  <a:cubicBezTo>
                    <a:pt x="91" y="67"/>
                    <a:pt x="92" y="65"/>
                    <a:pt x="91" y="65"/>
                  </a:cubicBezTo>
                  <a:cubicBezTo>
                    <a:pt x="92" y="66"/>
                    <a:pt x="90" y="66"/>
                    <a:pt x="91" y="67"/>
                  </a:cubicBezTo>
                  <a:close/>
                  <a:moveTo>
                    <a:pt x="90" y="80"/>
                  </a:moveTo>
                  <a:cubicBezTo>
                    <a:pt x="92" y="79"/>
                    <a:pt x="91" y="76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7"/>
                    <a:pt x="90" y="78"/>
                    <a:pt x="90" y="80"/>
                  </a:cubicBezTo>
                  <a:close/>
                  <a:moveTo>
                    <a:pt x="89" y="82"/>
                  </a:moveTo>
                  <a:cubicBezTo>
                    <a:pt x="89" y="81"/>
                    <a:pt x="89" y="79"/>
                    <a:pt x="88" y="79"/>
                  </a:cubicBezTo>
                  <a:cubicBezTo>
                    <a:pt x="88" y="80"/>
                    <a:pt x="87" y="82"/>
                    <a:pt x="89" y="82"/>
                  </a:cubicBezTo>
                  <a:close/>
                  <a:moveTo>
                    <a:pt x="93" y="84"/>
                  </a:moveTo>
                  <a:cubicBezTo>
                    <a:pt x="94" y="84"/>
                    <a:pt x="94" y="82"/>
                    <a:pt x="93" y="81"/>
                  </a:cubicBezTo>
                  <a:cubicBezTo>
                    <a:pt x="94" y="82"/>
                    <a:pt x="93" y="84"/>
                    <a:pt x="93" y="84"/>
                  </a:cubicBezTo>
                  <a:close/>
                  <a:moveTo>
                    <a:pt x="90" y="87"/>
                  </a:moveTo>
                  <a:cubicBezTo>
                    <a:pt x="90" y="86"/>
                    <a:pt x="91" y="85"/>
                    <a:pt x="90" y="83"/>
                  </a:cubicBezTo>
                  <a:cubicBezTo>
                    <a:pt x="89" y="84"/>
                    <a:pt x="89" y="86"/>
                    <a:pt x="90" y="87"/>
                  </a:cubicBezTo>
                  <a:close/>
                  <a:moveTo>
                    <a:pt x="85" y="90"/>
                  </a:moveTo>
                  <a:cubicBezTo>
                    <a:pt x="86" y="90"/>
                    <a:pt x="86" y="91"/>
                    <a:pt x="87" y="90"/>
                  </a:cubicBezTo>
                  <a:cubicBezTo>
                    <a:pt x="86" y="88"/>
                    <a:pt x="87" y="87"/>
                    <a:pt x="87" y="86"/>
                  </a:cubicBezTo>
                  <a:cubicBezTo>
                    <a:pt x="86" y="87"/>
                    <a:pt x="85" y="89"/>
                    <a:pt x="85" y="90"/>
                  </a:cubicBezTo>
                  <a:close/>
                  <a:moveTo>
                    <a:pt x="82" y="97"/>
                  </a:moveTo>
                  <a:cubicBezTo>
                    <a:pt x="82" y="98"/>
                    <a:pt x="80" y="99"/>
                    <a:pt x="81" y="100"/>
                  </a:cubicBezTo>
                  <a:cubicBezTo>
                    <a:pt x="82" y="99"/>
                    <a:pt x="84" y="97"/>
                    <a:pt x="84" y="95"/>
                  </a:cubicBezTo>
                  <a:cubicBezTo>
                    <a:pt x="83" y="96"/>
                    <a:pt x="83" y="97"/>
                    <a:pt x="82" y="97"/>
                  </a:cubicBezTo>
                  <a:close/>
                  <a:moveTo>
                    <a:pt x="89" y="98"/>
                  </a:moveTo>
                  <a:cubicBezTo>
                    <a:pt x="89" y="97"/>
                    <a:pt x="91" y="95"/>
                    <a:pt x="90" y="95"/>
                  </a:cubicBezTo>
                  <a:cubicBezTo>
                    <a:pt x="90" y="96"/>
                    <a:pt x="88" y="97"/>
                    <a:pt x="89" y="98"/>
                  </a:cubicBezTo>
                  <a:close/>
                  <a:moveTo>
                    <a:pt x="84" y="99"/>
                  </a:moveTo>
                  <a:cubicBezTo>
                    <a:pt x="85" y="99"/>
                    <a:pt x="86" y="97"/>
                    <a:pt x="85" y="97"/>
                  </a:cubicBezTo>
                  <a:cubicBezTo>
                    <a:pt x="85" y="98"/>
                    <a:pt x="84" y="98"/>
                    <a:pt x="84" y="99"/>
                  </a:cubicBezTo>
                  <a:close/>
                  <a:moveTo>
                    <a:pt x="81" y="110"/>
                  </a:moveTo>
                  <a:cubicBezTo>
                    <a:pt x="82" y="109"/>
                    <a:pt x="84" y="108"/>
                    <a:pt x="83" y="106"/>
                  </a:cubicBezTo>
                  <a:cubicBezTo>
                    <a:pt x="81" y="107"/>
                    <a:pt x="81" y="108"/>
                    <a:pt x="81" y="110"/>
                  </a:cubicBezTo>
                  <a:close/>
                  <a:moveTo>
                    <a:pt x="71" y="114"/>
                  </a:moveTo>
                  <a:cubicBezTo>
                    <a:pt x="72" y="113"/>
                    <a:pt x="73" y="113"/>
                    <a:pt x="74" y="113"/>
                  </a:cubicBezTo>
                  <a:cubicBezTo>
                    <a:pt x="74" y="113"/>
                    <a:pt x="74" y="112"/>
                    <a:pt x="74" y="111"/>
                  </a:cubicBezTo>
                  <a:cubicBezTo>
                    <a:pt x="73" y="112"/>
                    <a:pt x="72" y="113"/>
                    <a:pt x="71" y="114"/>
                  </a:cubicBezTo>
                  <a:close/>
                  <a:moveTo>
                    <a:pt x="68" y="116"/>
                  </a:moveTo>
                  <a:cubicBezTo>
                    <a:pt x="69" y="117"/>
                    <a:pt x="69" y="118"/>
                    <a:pt x="70" y="118"/>
                  </a:cubicBezTo>
                  <a:cubicBezTo>
                    <a:pt x="69" y="116"/>
                    <a:pt x="71" y="114"/>
                    <a:pt x="70" y="114"/>
                  </a:cubicBezTo>
                  <a:cubicBezTo>
                    <a:pt x="70" y="115"/>
                    <a:pt x="69" y="115"/>
                    <a:pt x="68" y="116"/>
                  </a:cubicBezTo>
                  <a:close/>
                  <a:moveTo>
                    <a:pt x="16" y="128"/>
                  </a:moveTo>
                  <a:cubicBezTo>
                    <a:pt x="17" y="128"/>
                    <a:pt x="17" y="128"/>
                    <a:pt x="18" y="128"/>
                  </a:cubicBezTo>
                  <a:cubicBezTo>
                    <a:pt x="18" y="126"/>
                    <a:pt x="18" y="125"/>
                    <a:pt x="18" y="124"/>
                  </a:cubicBezTo>
                  <a:cubicBezTo>
                    <a:pt x="17" y="124"/>
                    <a:pt x="17" y="124"/>
                    <a:pt x="16" y="124"/>
                  </a:cubicBezTo>
                  <a:cubicBezTo>
                    <a:pt x="16" y="125"/>
                    <a:pt x="15" y="126"/>
                    <a:pt x="16" y="128"/>
                  </a:cubicBezTo>
                  <a:close/>
                  <a:moveTo>
                    <a:pt x="21" y="128"/>
                  </a:moveTo>
                  <a:cubicBezTo>
                    <a:pt x="22" y="129"/>
                    <a:pt x="22" y="129"/>
                    <a:pt x="23" y="129"/>
                  </a:cubicBezTo>
                  <a:cubicBezTo>
                    <a:pt x="23" y="128"/>
                    <a:pt x="24" y="127"/>
                    <a:pt x="23" y="126"/>
                  </a:cubicBezTo>
                  <a:cubicBezTo>
                    <a:pt x="23" y="126"/>
                    <a:pt x="22" y="126"/>
                    <a:pt x="21" y="126"/>
                  </a:cubicBezTo>
                  <a:cubicBezTo>
                    <a:pt x="21" y="127"/>
                    <a:pt x="21" y="127"/>
                    <a:pt x="21" y="128"/>
                  </a:cubicBezTo>
                  <a:close/>
                  <a:moveTo>
                    <a:pt x="58" y="123"/>
                  </a:moveTo>
                  <a:cubicBezTo>
                    <a:pt x="59" y="123"/>
                    <a:pt x="60" y="123"/>
                    <a:pt x="61" y="123"/>
                  </a:cubicBezTo>
                  <a:cubicBezTo>
                    <a:pt x="61" y="122"/>
                    <a:pt x="61" y="122"/>
                    <a:pt x="61" y="121"/>
                  </a:cubicBezTo>
                  <a:cubicBezTo>
                    <a:pt x="60" y="121"/>
                    <a:pt x="58" y="122"/>
                    <a:pt x="58" y="123"/>
                  </a:cubicBezTo>
                  <a:close/>
                  <a:moveTo>
                    <a:pt x="64" y="124"/>
                  </a:moveTo>
                  <a:cubicBezTo>
                    <a:pt x="65" y="124"/>
                    <a:pt x="65" y="123"/>
                    <a:pt x="66" y="122"/>
                  </a:cubicBezTo>
                  <a:cubicBezTo>
                    <a:pt x="66" y="122"/>
                    <a:pt x="66" y="121"/>
                    <a:pt x="66" y="121"/>
                  </a:cubicBezTo>
                  <a:cubicBezTo>
                    <a:pt x="65" y="122"/>
                    <a:pt x="64" y="122"/>
                    <a:pt x="64" y="124"/>
                  </a:cubicBezTo>
                  <a:close/>
                  <a:moveTo>
                    <a:pt x="28" y="128"/>
                  </a:moveTo>
                  <a:cubicBezTo>
                    <a:pt x="29" y="129"/>
                    <a:pt x="29" y="130"/>
                    <a:pt x="30" y="130"/>
                  </a:cubicBezTo>
                  <a:cubicBezTo>
                    <a:pt x="29" y="129"/>
                    <a:pt x="31" y="128"/>
                    <a:pt x="30" y="128"/>
                  </a:cubicBezTo>
                  <a:cubicBezTo>
                    <a:pt x="29" y="128"/>
                    <a:pt x="29" y="128"/>
                    <a:pt x="28" y="128"/>
                  </a:cubicBezTo>
                  <a:close/>
                  <a:moveTo>
                    <a:pt x="12" y="132"/>
                  </a:moveTo>
                  <a:cubicBezTo>
                    <a:pt x="13" y="132"/>
                    <a:pt x="13" y="132"/>
                    <a:pt x="14" y="132"/>
                  </a:cubicBezTo>
                  <a:cubicBezTo>
                    <a:pt x="14" y="131"/>
                    <a:pt x="12" y="131"/>
                    <a:pt x="12" y="132"/>
                  </a:cubicBezTo>
                  <a:close/>
                  <a:moveTo>
                    <a:pt x="40" y="130"/>
                  </a:moveTo>
                  <a:cubicBezTo>
                    <a:pt x="39" y="129"/>
                    <a:pt x="40" y="128"/>
                    <a:pt x="40" y="127"/>
                  </a:cubicBezTo>
                  <a:cubicBezTo>
                    <a:pt x="39" y="127"/>
                    <a:pt x="38" y="127"/>
                    <a:pt x="37" y="128"/>
                  </a:cubicBezTo>
                  <a:cubicBezTo>
                    <a:pt x="37" y="129"/>
                    <a:pt x="38" y="130"/>
                    <a:pt x="40" y="130"/>
                  </a:cubicBezTo>
                  <a:close/>
                  <a:moveTo>
                    <a:pt x="50" y="127"/>
                  </a:moveTo>
                  <a:cubicBezTo>
                    <a:pt x="50" y="126"/>
                    <a:pt x="50" y="126"/>
                    <a:pt x="50" y="126"/>
                  </a:cubicBezTo>
                  <a:cubicBezTo>
                    <a:pt x="49" y="126"/>
                    <a:pt x="47" y="126"/>
                    <a:pt x="47" y="126"/>
                  </a:cubicBezTo>
                  <a:cubicBezTo>
                    <a:pt x="48" y="127"/>
                    <a:pt x="49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60" y="126"/>
                    <a:pt x="60" y="125"/>
                  </a:cubicBezTo>
                  <a:cubicBezTo>
                    <a:pt x="59" y="125"/>
                    <a:pt x="57" y="126"/>
                    <a:pt x="59" y="126"/>
                  </a:cubicBezTo>
                  <a:close/>
                  <a:moveTo>
                    <a:pt x="44" y="130"/>
                  </a:moveTo>
                  <a:cubicBezTo>
                    <a:pt x="45" y="130"/>
                    <a:pt x="45" y="129"/>
                    <a:pt x="45" y="128"/>
                  </a:cubicBezTo>
                  <a:cubicBezTo>
                    <a:pt x="44" y="128"/>
                    <a:pt x="44" y="128"/>
                    <a:pt x="43" y="128"/>
                  </a:cubicBezTo>
                  <a:cubicBezTo>
                    <a:pt x="43" y="129"/>
                    <a:pt x="43" y="129"/>
                    <a:pt x="44" y="130"/>
                  </a:cubicBezTo>
                  <a:close/>
                  <a:moveTo>
                    <a:pt x="18" y="134"/>
                  </a:moveTo>
                  <a:cubicBezTo>
                    <a:pt x="19" y="134"/>
                    <a:pt x="19" y="134"/>
                    <a:pt x="19" y="134"/>
                  </a:cubicBezTo>
                  <a:cubicBezTo>
                    <a:pt x="19" y="133"/>
                    <a:pt x="19" y="132"/>
                    <a:pt x="18" y="132"/>
                  </a:cubicBezTo>
                  <a:cubicBezTo>
                    <a:pt x="18" y="133"/>
                    <a:pt x="18" y="133"/>
                    <a:pt x="18" y="134"/>
                  </a:cubicBezTo>
                  <a:close/>
                  <a:moveTo>
                    <a:pt x="59" y="129"/>
                  </a:moveTo>
                  <a:cubicBezTo>
                    <a:pt x="61" y="129"/>
                    <a:pt x="62" y="128"/>
                    <a:pt x="63" y="127"/>
                  </a:cubicBezTo>
                  <a:cubicBezTo>
                    <a:pt x="61" y="127"/>
                    <a:pt x="60" y="128"/>
                    <a:pt x="59" y="129"/>
                  </a:cubicBezTo>
                  <a:close/>
                  <a:moveTo>
                    <a:pt x="25" y="135"/>
                  </a:moveTo>
                  <a:cubicBezTo>
                    <a:pt x="24" y="134"/>
                    <a:pt x="23" y="134"/>
                    <a:pt x="21" y="134"/>
                  </a:cubicBezTo>
                  <a:cubicBezTo>
                    <a:pt x="21" y="136"/>
                    <a:pt x="24" y="134"/>
                    <a:pt x="25" y="135"/>
                  </a:cubicBezTo>
                  <a:close/>
                  <a:moveTo>
                    <a:pt x="55" y="131"/>
                  </a:moveTo>
                  <a:cubicBezTo>
                    <a:pt x="56" y="130"/>
                    <a:pt x="58" y="131"/>
                    <a:pt x="58" y="130"/>
                  </a:cubicBezTo>
                  <a:cubicBezTo>
                    <a:pt x="57" y="129"/>
                    <a:pt x="55" y="130"/>
                    <a:pt x="55" y="131"/>
                  </a:cubicBezTo>
                  <a:close/>
                  <a:moveTo>
                    <a:pt x="37" y="136"/>
                  </a:moveTo>
                  <a:cubicBezTo>
                    <a:pt x="37" y="136"/>
                    <a:pt x="35" y="137"/>
                    <a:pt x="35" y="136"/>
                  </a:cubicBezTo>
                  <a:cubicBezTo>
                    <a:pt x="35" y="137"/>
                    <a:pt x="37" y="138"/>
                    <a:pt x="37" y="136"/>
                  </a:cubicBezTo>
                  <a:close/>
                  <a:moveTo>
                    <a:pt x="42" y="136"/>
                  </a:moveTo>
                  <a:cubicBezTo>
                    <a:pt x="41" y="136"/>
                    <a:pt x="40" y="136"/>
                    <a:pt x="39" y="136"/>
                  </a:cubicBezTo>
                  <a:cubicBezTo>
                    <a:pt x="40" y="138"/>
                    <a:pt x="42" y="137"/>
                    <a:pt x="42" y="136"/>
                  </a:cubicBezTo>
                  <a:close/>
                  <a:moveTo>
                    <a:pt x="39" y="144"/>
                  </a:moveTo>
                  <a:cubicBezTo>
                    <a:pt x="40" y="144"/>
                    <a:pt x="40" y="143"/>
                    <a:pt x="41" y="143"/>
                  </a:cubicBezTo>
                  <a:cubicBezTo>
                    <a:pt x="40" y="143"/>
                    <a:pt x="40" y="141"/>
                    <a:pt x="39" y="142"/>
                  </a:cubicBezTo>
                  <a:cubicBezTo>
                    <a:pt x="39" y="142"/>
                    <a:pt x="39" y="143"/>
                    <a:pt x="39" y="144"/>
                  </a:cubicBezTo>
                  <a:close/>
                  <a:moveTo>
                    <a:pt x="29" y="145"/>
                  </a:moveTo>
                  <a:cubicBezTo>
                    <a:pt x="29" y="144"/>
                    <a:pt x="30" y="144"/>
                    <a:pt x="30" y="144"/>
                  </a:cubicBezTo>
                  <a:cubicBezTo>
                    <a:pt x="29" y="143"/>
                    <a:pt x="28" y="145"/>
                    <a:pt x="29" y="145"/>
                  </a:cubicBezTo>
                  <a:close/>
                  <a:moveTo>
                    <a:pt x="44" y="146"/>
                  </a:moveTo>
                  <a:cubicBezTo>
                    <a:pt x="44" y="145"/>
                    <a:pt x="44" y="144"/>
                    <a:pt x="43" y="143"/>
                  </a:cubicBezTo>
                  <a:cubicBezTo>
                    <a:pt x="43" y="144"/>
                    <a:pt x="43" y="145"/>
                    <a:pt x="44" y="146"/>
                  </a:cubicBezTo>
                  <a:close/>
                  <a:moveTo>
                    <a:pt x="34" y="155"/>
                  </a:moveTo>
                  <a:cubicBezTo>
                    <a:pt x="38" y="154"/>
                    <a:pt x="38" y="150"/>
                    <a:pt x="36" y="147"/>
                  </a:cubicBezTo>
                  <a:cubicBezTo>
                    <a:pt x="36" y="150"/>
                    <a:pt x="35" y="152"/>
                    <a:pt x="34" y="155"/>
                  </a:cubicBezTo>
                  <a:close/>
                  <a:moveTo>
                    <a:pt x="40" y="153"/>
                  </a:moveTo>
                  <a:cubicBezTo>
                    <a:pt x="41" y="151"/>
                    <a:pt x="41" y="148"/>
                    <a:pt x="40" y="146"/>
                  </a:cubicBezTo>
                  <a:cubicBezTo>
                    <a:pt x="39" y="148"/>
                    <a:pt x="39" y="152"/>
                    <a:pt x="40" y="153"/>
                  </a:cubicBezTo>
                  <a:close/>
                  <a:moveTo>
                    <a:pt x="58" y="146"/>
                  </a:moveTo>
                  <a:cubicBezTo>
                    <a:pt x="57" y="146"/>
                    <a:pt x="56" y="144"/>
                    <a:pt x="55" y="145"/>
                  </a:cubicBezTo>
                  <a:cubicBezTo>
                    <a:pt x="57" y="145"/>
                    <a:pt x="57" y="146"/>
                    <a:pt x="58" y="146"/>
                  </a:cubicBezTo>
                  <a:close/>
                  <a:moveTo>
                    <a:pt x="51" y="153"/>
                  </a:moveTo>
                  <a:cubicBezTo>
                    <a:pt x="52" y="151"/>
                    <a:pt x="52" y="148"/>
                    <a:pt x="50" y="147"/>
                  </a:cubicBezTo>
                  <a:cubicBezTo>
                    <a:pt x="50" y="148"/>
                    <a:pt x="50" y="152"/>
                    <a:pt x="51" y="153"/>
                  </a:cubicBezTo>
                  <a:close/>
                  <a:moveTo>
                    <a:pt x="54" y="150"/>
                  </a:moveTo>
                  <a:cubicBezTo>
                    <a:pt x="55" y="150"/>
                    <a:pt x="55" y="147"/>
                    <a:pt x="54" y="148"/>
                  </a:cubicBezTo>
                  <a:cubicBezTo>
                    <a:pt x="54" y="148"/>
                    <a:pt x="54" y="150"/>
                    <a:pt x="54" y="150"/>
                  </a:cubicBezTo>
                  <a:close/>
                  <a:moveTo>
                    <a:pt x="44" y="152"/>
                  </a:moveTo>
                  <a:cubicBezTo>
                    <a:pt x="44" y="151"/>
                    <a:pt x="45" y="150"/>
                    <a:pt x="44" y="149"/>
                  </a:cubicBezTo>
                  <a:cubicBezTo>
                    <a:pt x="44" y="150"/>
                    <a:pt x="43" y="152"/>
                    <a:pt x="44" y="152"/>
                  </a:cubicBezTo>
                  <a:close/>
                  <a:moveTo>
                    <a:pt x="28" y="159"/>
                  </a:moveTo>
                  <a:cubicBezTo>
                    <a:pt x="30" y="159"/>
                    <a:pt x="31" y="157"/>
                    <a:pt x="30" y="155"/>
                  </a:cubicBezTo>
                  <a:cubicBezTo>
                    <a:pt x="29" y="156"/>
                    <a:pt x="27" y="157"/>
                    <a:pt x="28" y="159"/>
                  </a:cubicBezTo>
                  <a:close/>
                  <a:moveTo>
                    <a:pt x="74" y="150"/>
                  </a:moveTo>
                  <a:cubicBezTo>
                    <a:pt x="73" y="149"/>
                    <a:pt x="69" y="149"/>
                    <a:pt x="67" y="150"/>
                  </a:cubicBezTo>
                  <a:cubicBezTo>
                    <a:pt x="70" y="149"/>
                    <a:pt x="72" y="151"/>
                    <a:pt x="74" y="150"/>
                  </a:cubicBezTo>
                  <a:close/>
                  <a:moveTo>
                    <a:pt x="10" y="162"/>
                  </a:moveTo>
                  <a:cubicBezTo>
                    <a:pt x="11" y="162"/>
                    <a:pt x="11" y="159"/>
                    <a:pt x="10" y="159"/>
                  </a:cubicBezTo>
                  <a:cubicBezTo>
                    <a:pt x="11" y="160"/>
                    <a:pt x="10" y="161"/>
                    <a:pt x="10" y="162"/>
                  </a:cubicBezTo>
                  <a:close/>
                  <a:moveTo>
                    <a:pt x="39" y="157"/>
                  </a:moveTo>
                  <a:cubicBezTo>
                    <a:pt x="40" y="157"/>
                    <a:pt x="40" y="156"/>
                    <a:pt x="40" y="155"/>
                  </a:cubicBezTo>
                  <a:cubicBezTo>
                    <a:pt x="39" y="155"/>
                    <a:pt x="39" y="155"/>
                    <a:pt x="38" y="155"/>
                  </a:cubicBezTo>
                  <a:cubicBezTo>
                    <a:pt x="38" y="156"/>
                    <a:pt x="39" y="156"/>
                    <a:pt x="39" y="157"/>
                  </a:cubicBezTo>
                  <a:close/>
                  <a:moveTo>
                    <a:pt x="44" y="156"/>
                  </a:moveTo>
                  <a:cubicBezTo>
                    <a:pt x="45" y="158"/>
                    <a:pt x="48" y="158"/>
                    <a:pt x="49" y="156"/>
                  </a:cubicBezTo>
                  <a:cubicBezTo>
                    <a:pt x="48" y="156"/>
                    <a:pt x="49" y="154"/>
                    <a:pt x="48" y="154"/>
                  </a:cubicBezTo>
                  <a:cubicBezTo>
                    <a:pt x="48" y="156"/>
                    <a:pt x="45" y="155"/>
                    <a:pt x="44" y="156"/>
                  </a:cubicBezTo>
                  <a:close/>
                  <a:moveTo>
                    <a:pt x="67" y="153"/>
                  </a:moveTo>
                  <a:cubicBezTo>
                    <a:pt x="67" y="154"/>
                    <a:pt x="67" y="155"/>
                    <a:pt x="68" y="155"/>
                  </a:cubicBezTo>
                  <a:cubicBezTo>
                    <a:pt x="69" y="155"/>
                    <a:pt x="69" y="153"/>
                    <a:pt x="69" y="153"/>
                  </a:cubicBezTo>
                  <a:cubicBezTo>
                    <a:pt x="68" y="153"/>
                    <a:pt x="68" y="153"/>
                    <a:pt x="67" y="153"/>
                  </a:cubicBezTo>
                  <a:close/>
                  <a:moveTo>
                    <a:pt x="51" y="157"/>
                  </a:moveTo>
                  <a:cubicBezTo>
                    <a:pt x="52" y="156"/>
                    <a:pt x="53" y="156"/>
                    <a:pt x="53" y="155"/>
                  </a:cubicBezTo>
                  <a:cubicBezTo>
                    <a:pt x="52" y="156"/>
                    <a:pt x="51" y="156"/>
                    <a:pt x="51" y="157"/>
                  </a:cubicBezTo>
                  <a:close/>
                  <a:moveTo>
                    <a:pt x="42" y="159"/>
                  </a:moveTo>
                  <a:cubicBezTo>
                    <a:pt x="43" y="159"/>
                    <a:pt x="43" y="159"/>
                    <a:pt x="44" y="159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59"/>
                    <a:pt x="42" y="159"/>
                    <a:pt x="42" y="159"/>
                  </a:cubicBezTo>
                  <a:close/>
                  <a:moveTo>
                    <a:pt x="55" y="158"/>
                  </a:moveTo>
                  <a:cubicBezTo>
                    <a:pt x="56" y="157"/>
                    <a:pt x="57" y="157"/>
                    <a:pt x="58" y="157"/>
                  </a:cubicBezTo>
                  <a:cubicBezTo>
                    <a:pt x="58" y="157"/>
                    <a:pt x="57" y="156"/>
                    <a:pt x="57" y="156"/>
                  </a:cubicBezTo>
                  <a:cubicBezTo>
                    <a:pt x="56" y="157"/>
                    <a:pt x="54" y="156"/>
                    <a:pt x="55" y="158"/>
                  </a:cubicBezTo>
                  <a:close/>
                  <a:moveTo>
                    <a:pt x="18" y="163"/>
                  </a:moveTo>
                  <a:cubicBezTo>
                    <a:pt x="20" y="163"/>
                    <a:pt x="21" y="164"/>
                    <a:pt x="21" y="162"/>
                  </a:cubicBezTo>
                  <a:cubicBezTo>
                    <a:pt x="20" y="163"/>
                    <a:pt x="18" y="161"/>
                    <a:pt x="18" y="163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60717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61" name="Google Shape;79361;p39"/>
            <p:cNvSpPr/>
            <p:nvPr/>
          </p:nvSpPr>
          <p:spPr>
            <a:xfrm>
              <a:off x="949207" y="1268047"/>
              <a:ext cx="594203" cy="664878"/>
            </a:xfrm>
            <a:custGeom>
              <a:avLst/>
              <a:gdLst/>
              <a:ahLst/>
              <a:cxnLst/>
              <a:rect l="l" t="t" r="r" b="b"/>
              <a:pathLst>
                <a:path w="96" h="107" extrusionOk="0">
                  <a:moveTo>
                    <a:pt x="82" y="91"/>
                  </a:moveTo>
                  <a:cubicBezTo>
                    <a:pt x="80" y="92"/>
                    <a:pt x="78" y="95"/>
                    <a:pt x="76" y="97"/>
                  </a:cubicBezTo>
                  <a:cubicBezTo>
                    <a:pt x="66" y="105"/>
                    <a:pt x="53" y="107"/>
                    <a:pt x="41" y="105"/>
                  </a:cubicBezTo>
                  <a:cubicBezTo>
                    <a:pt x="33" y="103"/>
                    <a:pt x="24" y="100"/>
                    <a:pt x="18" y="94"/>
                  </a:cubicBezTo>
                  <a:cubicBezTo>
                    <a:pt x="16" y="91"/>
                    <a:pt x="14" y="88"/>
                    <a:pt x="12" y="85"/>
                  </a:cubicBezTo>
                  <a:cubicBezTo>
                    <a:pt x="10" y="82"/>
                    <a:pt x="8" y="79"/>
                    <a:pt x="6" y="76"/>
                  </a:cubicBezTo>
                  <a:cubicBezTo>
                    <a:pt x="2" y="65"/>
                    <a:pt x="0" y="55"/>
                    <a:pt x="0" y="44"/>
                  </a:cubicBezTo>
                  <a:cubicBezTo>
                    <a:pt x="3" y="35"/>
                    <a:pt x="6" y="26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36" y="0"/>
                    <a:pt x="63" y="2"/>
                    <a:pt x="79" y="15"/>
                  </a:cubicBezTo>
                  <a:cubicBezTo>
                    <a:pt x="82" y="17"/>
                    <a:pt x="84" y="20"/>
                    <a:pt x="86" y="23"/>
                  </a:cubicBezTo>
                  <a:cubicBezTo>
                    <a:pt x="89" y="26"/>
                    <a:pt x="89" y="28"/>
                    <a:pt x="91" y="32"/>
                  </a:cubicBezTo>
                  <a:cubicBezTo>
                    <a:pt x="91" y="34"/>
                    <a:pt x="93" y="35"/>
                    <a:pt x="93" y="36"/>
                  </a:cubicBezTo>
                  <a:cubicBezTo>
                    <a:pt x="95" y="41"/>
                    <a:pt x="96" y="46"/>
                    <a:pt x="96" y="51"/>
                  </a:cubicBezTo>
                  <a:cubicBezTo>
                    <a:pt x="96" y="55"/>
                    <a:pt x="95" y="59"/>
                    <a:pt x="94" y="63"/>
                  </a:cubicBezTo>
                  <a:cubicBezTo>
                    <a:pt x="93" y="67"/>
                    <a:pt x="93" y="70"/>
                    <a:pt x="92" y="73"/>
                  </a:cubicBezTo>
                  <a:cubicBezTo>
                    <a:pt x="89" y="80"/>
                    <a:pt x="85" y="86"/>
                    <a:pt x="82" y="91"/>
                  </a:cubicBezTo>
                  <a:close/>
                  <a:moveTo>
                    <a:pt x="42" y="7"/>
                  </a:moveTo>
                  <a:cubicBezTo>
                    <a:pt x="42" y="7"/>
                    <a:pt x="42" y="8"/>
                    <a:pt x="42" y="8"/>
                  </a:cubicBezTo>
                  <a:cubicBezTo>
                    <a:pt x="40" y="9"/>
                    <a:pt x="37" y="11"/>
                    <a:pt x="34" y="13"/>
                  </a:cubicBezTo>
                  <a:cubicBezTo>
                    <a:pt x="39" y="12"/>
                    <a:pt x="43" y="14"/>
                    <a:pt x="48" y="14"/>
                  </a:cubicBezTo>
                  <a:cubicBezTo>
                    <a:pt x="50" y="11"/>
                    <a:pt x="54" y="10"/>
                    <a:pt x="56" y="7"/>
                  </a:cubicBezTo>
                  <a:cubicBezTo>
                    <a:pt x="52" y="7"/>
                    <a:pt x="47" y="7"/>
                    <a:pt x="42" y="7"/>
                  </a:cubicBezTo>
                  <a:close/>
                  <a:moveTo>
                    <a:pt x="29" y="13"/>
                  </a:moveTo>
                  <a:cubicBezTo>
                    <a:pt x="31" y="11"/>
                    <a:pt x="32" y="10"/>
                    <a:pt x="35" y="9"/>
                  </a:cubicBezTo>
                  <a:cubicBezTo>
                    <a:pt x="35" y="9"/>
                    <a:pt x="37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1" y="10"/>
                    <a:pt x="27" y="11"/>
                    <a:pt x="24" y="13"/>
                  </a:cubicBezTo>
                  <a:cubicBezTo>
                    <a:pt x="26" y="12"/>
                    <a:pt x="28" y="13"/>
                    <a:pt x="29" y="13"/>
                  </a:cubicBezTo>
                  <a:close/>
                  <a:moveTo>
                    <a:pt x="51" y="15"/>
                  </a:moveTo>
                  <a:cubicBezTo>
                    <a:pt x="54" y="16"/>
                    <a:pt x="56" y="18"/>
                    <a:pt x="60" y="18"/>
                  </a:cubicBezTo>
                  <a:cubicBezTo>
                    <a:pt x="60" y="15"/>
                    <a:pt x="62" y="13"/>
                    <a:pt x="62" y="9"/>
                  </a:cubicBezTo>
                  <a:cubicBezTo>
                    <a:pt x="58" y="8"/>
                    <a:pt x="54" y="13"/>
                    <a:pt x="51" y="15"/>
                  </a:cubicBezTo>
                  <a:close/>
                  <a:moveTo>
                    <a:pt x="11" y="26"/>
                  </a:moveTo>
                  <a:cubicBezTo>
                    <a:pt x="13" y="26"/>
                    <a:pt x="15" y="26"/>
                    <a:pt x="18" y="27"/>
                  </a:cubicBezTo>
                  <a:cubicBezTo>
                    <a:pt x="19" y="22"/>
                    <a:pt x="23" y="19"/>
                    <a:pt x="26" y="15"/>
                  </a:cubicBezTo>
                  <a:cubicBezTo>
                    <a:pt x="18" y="14"/>
                    <a:pt x="15" y="21"/>
                    <a:pt x="11" y="26"/>
                  </a:cubicBezTo>
                  <a:close/>
                  <a:moveTo>
                    <a:pt x="30" y="15"/>
                  </a:moveTo>
                  <a:cubicBezTo>
                    <a:pt x="27" y="19"/>
                    <a:pt x="22" y="22"/>
                    <a:pt x="20" y="27"/>
                  </a:cubicBezTo>
                  <a:cubicBezTo>
                    <a:pt x="25" y="28"/>
                    <a:pt x="29" y="29"/>
                    <a:pt x="33" y="30"/>
                  </a:cubicBezTo>
                  <a:cubicBezTo>
                    <a:pt x="36" y="25"/>
                    <a:pt x="40" y="20"/>
                    <a:pt x="45" y="17"/>
                  </a:cubicBezTo>
                  <a:cubicBezTo>
                    <a:pt x="42" y="14"/>
                    <a:pt x="35" y="15"/>
                    <a:pt x="30" y="15"/>
                  </a:cubicBezTo>
                  <a:close/>
                  <a:moveTo>
                    <a:pt x="65" y="10"/>
                  </a:moveTo>
                  <a:cubicBezTo>
                    <a:pt x="64" y="14"/>
                    <a:pt x="63" y="17"/>
                    <a:pt x="62" y="20"/>
                  </a:cubicBezTo>
                  <a:cubicBezTo>
                    <a:pt x="65" y="21"/>
                    <a:pt x="67" y="23"/>
                    <a:pt x="70" y="24"/>
                  </a:cubicBezTo>
                  <a:cubicBezTo>
                    <a:pt x="70" y="19"/>
                    <a:pt x="70" y="16"/>
                    <a:pt x="69" y="12"/>
                  </a:cubicBezTo>
                  <a:cubicBezTo>
                    <a:pt x="68" y="11"/>
                    <a:pt x="67" y="10"/>
                    <a:pt x="65" y="10"/>
                  </a:cubicBezTo>
                  <a:close/>
                  <a:moveTo>
                    <a:pt x="49" y="16"/>
                  </a:moveTo>
                  <a:cubicBezTo>
                    <a:pt x="44" y="21"/>
                    <a:pt x="39" y="26"/>
                    <a:pt x="35" y="31"/>
                  </a:cubicBezTo>
                  <a:cubicBezTo>
                    <a:pt x="41" y="33"/>
                    <a:pt x="47" y="36"/>
                    <a:pt x="53" y="39"/>
                  </a:cubicBezTo>
                  <a:cubicBezTo>
                    <a:pt x="54" y="32"/>
                    <a:pt x="57" y="27"/>
                    <a:pt x="59" y="20"/>
                  </a:cubicBezTo>
                  <a:cubicBezTo>
                    <a:pt x="56" y="19"/>
                    <a:pt x="52" y="18"/>
                    <a:pt x="49" y="16"/>
                  </a:cubicBezTo>
                  <a:close/>
                  <a:moveTo>
                    <a:pt x="73" y="26"/>
                  </a:moveTo>
                  <a:cubicBezTo>
                    <a:pt x="77" y="29"/>
                    <a:pt x="80" y="32"/>
                    <a:pt x="84" y="35"/>
                  </a:cubicBezTo>
                  <a:cubicBezTo>
                    <a:pt x="84" y="29"/>
                    <a:pt x="82" y="24"/>
                    <a:pt x="80" y="18"/>
                  </a:cubicBezTo>
                  <a:cubicBezTo>
                    <a:pt x="77" y="17"/>
                    <a:pt x="75" y="14"/>
                    <a:pt x="72" y="13"/>
                  </a:cubicBezTo>
                  <a:cubicBezTo>
                    <a:pt x="73" y="19"/>
                    <a:pt x="72" y="21"/>
                    <a:pt x="73" y="26"/>
                  </a:cubicBezTo>
                  <a:close/>
                  <a:moveTo>
                    <a:pt x="7" y="32"/>
                  </a:moveTo>
                  <a:cubicBezTo>
                    <a:pt x="9" y="33"/>
                    <a:pt x="10" y="35"/>
                    <a:pt x="13" y="35"/>
                  </a:cubicBezTo>
                  <a:cubicBezTo>
                    <a:pt x="14" y="33"/>
                    <a:pt x="15" y="31"/>
                    <a:pt x="16" y="29"/>
                  </a:cubicBezTo>
                  <a:cubicBezTo>
                    <a:pt x="13" y="27"/>
                    <a:pt x="7" y="27"/>
                    <a:pt x="7" y="32"/>
                  </a:cubicBezTo>
                  <a:close/>
                  <a:moveTo>
                    <a:pt x="55" y="40"/>
                  </a:moveTo>
                  <a:cubicBezTo>
                    <a:pt x="59" y="43"/>
                    <a:pt x="63" y="45"/>
                    <a:pt x="67" y="49"/>
                  </a:cubicBezTo>
                  <a:cubicBezTo>
                    <a:pt x="69" y="42"/>
                    <a:pt x="70" y="35"/>
                    <a:pt x="70" y="27"/>
                  </a:cubicBezTo>
                  <a:cubicBezTo>
                    <a:pt x="67" y="25"/>
                    <a:pt x="64" y="23"/>
                    <a:pt x="61" y="22"/>
                  </a:cubicBezTo>
                  <a:cubicBezTo>
                    <a:pt x="59" y="28"/>
                    <a:pt x="56" y="34"/>
                    <a:pt x="55" y="40"/>
                  </a:cubicBezTo>
                  <a:close/>
                  <a:moveTo>
                    <a:pt x="15" y="37"/>
                  </a:moveTo>
                  <a:cubicBezTo>
                    <a:pt x="19" y="39"/>
                    <a:pt x="23" y="42"/>
                    <a:pt x="27" y="43"/>
                  </a:cubicBezTo>
                  <a:cubicBezTo>
                    <a:pt x="28" y="40"/>
                    <a:pt x="30" y="36"/>
                    <a:pt x="32" y="33"/>
                  </a:cubicBezTo>
                  <a:cubicBezTo>
                    <a:pt x="28" y="31"/>
                    <a:pt x="24" y="29"/>
                    <a:pt x="19" y="29"/>
                  </a:cubicBezTo>
                  <a:cubicBezTo>
                    <a:pt x="17" y="32"/>
                    <a:pt x="16" y="34"/>
                    <a:pt x="15" y="37"/>
                  </a:cubicBezTo>
                  <a:close/>
                  <a:moveTo>
                    <a:pt x="8" y="50"/>
                  </a:moveTo>
                  <a:cubicBezTo>
                    <a:pt x="8" y="45"/>
                    <a:pt x="10" y="42"/>
                    <a:pt x="11" y="38"/>
                  </a:cubicBezTo>
                  <a:cubicBezTo>
                    <a:pt x="10" y="37"/>
                    <a:pt x="8" y="35"/>
                    <a:pt x="6" y="35"/>
                  </a:cubicBezTo>
                  <a:cubicBezTo>
                    <a:pt x="4" y="39"/>
                    <a:pt x="3" y="46"/>
                    <a:pt x="8" y="50"/>
                  </a:cubicBezTo>
                  <a:close/>
                  <a:moveTo>
                    <a:pt x="93" y="45"/>
                  </a:moveTo>
                  <a:cubicBezTo>
                    <a:pt x="91" y="36"/>
                    <a:pt x="88" y="30"/>
                    <a:pt x="84" y="24"/>
                  </a:cubicBezTo>
                  <a:cubicBezTo>
                    <a:pt x="87" y="32"/>
                    <a:pt x="86" y="40"/>
                    <a:pt x="93" y="45"/>
                  </a:cubicBezTo>
                  <a:close/>
                  <a:moveTo>
                    <a:pt x="34" y="33"/>
                  </a:moveTo>
                  <a:cubicBezTo>
                    <a:pt x="32" y="37"/>
                    <a:pt x="30" y="40"/>
                    <a:pt x="29" y="45"/>
                  </a:cubicBezTo>
                  <a:cubicBezTo>
                    <a:pt x="35" y="48"/>
                    <a:pt x="41" y="51"/>
                    <a:pt x="47" y="54"/>
                  </a:cubicBezTo>
                  <a:cubicBezTo>
                    <a:pt x="48" y="50"/>
                    <a:pt x="50" y="46"/>
                    <a:pt x="51" y="41"/>
                  </a:cubicBezTo>
                  <a:cubicBezTo>
                    <a:pt x="46" y="38"/>
                    <a:pt x="40" y="35"/>
                    <a:pt x="34" y="33"/>
                  </a:cubicBezTo>
                  <a:close/>
                  <a:moveTo>
                    <a:pt x="72" y="39"/>
                  </a:moveTo>
                  <a:cubicBezTo>
                    <a:pt x="71" y="43"/>
                    <a:pt x="69" y="47"/>
                    <a:pt x="69" y="50"/>
                  </a:cubicBezTo>
                  <a:cubicBezTo>
                    <a:pt x="70" y="52"/>
                    <a:pt x="74" y="54"/>
                    <a:pt x="76" y="55"/>
                  </a:cubicBezTo>
                  <a:cubicBezTo>
                    <a:pt x="78" y="57"/>
                    <a:pt x="80" y="59"/>
                    <a:pt x="82" y="60"/>
                  </a:cubicBezTo>
                  <a:cubicBezTo>
                    <a:pt x="83" y="53"/>
                    <a:pt x="85" y="46"/>
                    <a:pt x="84" y="38"/>
                  </a:cubicBezTo>
                  <a:cubicBezTo>
                    <a:pt x="81" y="35"/>
                    <a:pt x="77" y="31"/>
                    <a:pt x="73" y="29"/>
                  </a:cubicBezTo>
                  <a:cubicBezTo>
                    <a:pt x="72" y="32"/>
                    <a:pt x="72" y="35"/>
                    <a:pt x="72" y="39"/>
                  </a:cubicBezTo>
                  <a:close/>
                  <a:moveTo>
                    <a:pt x="13" y="39"/>
                  </a:moveTo>
                  <a:cubicBezTo>
                    <a:pt x="12" y="44"/>
                    <a:pt x="10" y="48"/>
                    <a:pt x="10" y="53"/>
                  </a:cubicBezTo>
                  <a:cubicBezTo>
                    <a:pt x="13" y="58"/>
                    <a:pt x="16" y="62"/>
                    <a:pt x="21" y="65"/>
                  </a:cubicBezTo>
                  <a:cubicBezTo>
                    <a:pt x="22" y="58"/>
                    <a:pt x="24" y="52"/>
                    <a:pt x="26" y="46"/>
                  </a:cubicBezTo>
                  <a:cubicBezTo>
                    <a:pt x="21" y="44"/>
                    <a:pt x="18" y="40"/>
                    <a:pt x="13" y="39"/>
                  </a:cubicBezTo>
                  <a:close/>
                  <a:moveTo>
                    <a:pt x="5" y="64"/>
                  </a:moveTo>
                  <a:cubicBezTo>
                    <a:pt x="6" y="60"/>
                    <a:pt x="6" y="56"/>
                    <a:pt x="7" y="53"/>
                  </a:cubicBezTo>
                  <a:cubicBezTo>
                    <a:pt x="5" y="52"/>
                    <a:pt x="5" y="49"/>
                    <a:pt x="3" y="48"/>
                  </a:cubicBezTo>
                  <a:cubicBezTo>
                    <a:pt x="3" y="53"/>
                    <a:pt x="3" y="59"/>
                    <a:pt x="5" y="64"/>
                  </a:cubicBezTo>
                  <a:close/>
                  <a:moveTo>
                    <a:pt x="49" y="55"/>
                  </a:moveTo>
                  <a:cubicBezTo>
                    <a:pt x="53" y="58"/>
                    <a:pt x="58" y="60"/>
                    <a:pt x="63" y="62"/>
                  </a:cubicBezTo>
                  <a:cubicBezTo>
                    <a:pt x="65" y="59"/>
                    <a:pt x="65" y="55"/>
                    <a:pt x="66" y="51"/>
                  </a:cubicBezTo>
                  <a:cubicBezTo>
                    <a:pt x="63" y="47"/>
                    <a:pt x="58" y="45"/>
                    <a:pt x="54" y="42"/>
                  </a:cubicBezTo>
                  <a:cubicBezTo>
                    <a:pt x="52" y="46"/>
                    <a:pt x="51" y="51"/>
                    <a:pt x="49" y="55"/>
                  </a:cubicBezTo>
                  <a:close/>
                  <a:moveTo>
                    <a:pt x="23" y="67"/>
                  </a:moveTo>
                  <a:cubicBezTo>
                    <a:pt x="28" y="70"/>
                    <a:pt x="32" y="74"/>
                    <a:pt x="38" y="76"/>
                  </a:cubicBezTo>
                  <a:cubicBezTo>
                    <a:pt x="40" y="75"/>
                    <a:pt x="39" y="72"/>
                    <a:pt x="41" y="71"/>
                  </a:cubicBezTo>
                  <a:cubicBezTo>
                    <a:pt x="41" y="65"/>
                    <a:pt x="45" y="62"/>
                    <a:pt x="46" y="56"/>
                  </a:cubicBezTo>
                  <a:cubicBezTo>
                    <a:pt x="39" y="53"/>
                    <a:pt x="34" y="49"/>
                    <a:pt x="28" y="47"/>
                  </a:cubicBezTo>
                  <a:cubicBezTo>
                    <a:pt x="26" y="53"/>
                    <a:pt x="24" y="60"/>
                    <a:pt x="23" y="67"/>
                  </a:cubicBezTo>
                  <a:close/>
                  <a:moveTo>
                    <a:pt x="84" y="62"/>
                  </a:moveTo>
                  <a:cubicBezTo>
                    <a:pt x="87" y="64"/>
                    <a:pt x="89" y="67"/>
                    <a:pt x="91" y="69"/>
                  </a:cubicBezTo>
                  <a:cubicBezTo>
                    <a:pt x="92" y="62"/>
                    <a:pt x="94" y="58"/>
                    <a:pt x="93" y="51"/>
                  </a:cubicBezTo>
                  <a:cubicBezTo>
                    <a:pt x="91" y="47"/>
                    <a:pt x="90" y="44"/>
                    <a:pt x="87" y="41"/>
                  </a:cubicBezTo>
                  <a:cubicBezTo>
                    <a:pt x="87" y="49"/>
                    <a:pt x="86" y="56"/>
                    <a:pt x="84" y="62"/>
                  </a:cubicBezTo>
                  <a:close/>
                  <a:moveTo>
                    <a:pt x="9" y="71"/>
                  </a:moveTo>
                  <a:cubicBezTo>
                    <a:pt x="11" y="75"/>
                    <a:pt x="17" y="80"/>
                    <a:pt x="19" y="82"/>
                  </a:cubicBezTo>
                  <a:cubicBezTo>
                    <a:pt x="19" y="76"/>
                    <a:pt x="19" y="72"/>
                    <a:pt x="20" y="67"/>
                  </a:cubicBezTo>
                  <a:cubicBezTo>
                    <a:pt x="15" y="65"/>
                    <a:pt x="13" y="60"/>
                    <a:pt x="9" y="57"/>
                  </a:cubicBezTo>
                  <a:cubicBezTo>
                    <a:pt x="8" y="62"/>
                    <a:pt x="6" y="67"/>
                    <a:pt x="9" y="71"/>
                  </a:cubicBezTo>
                  <a:close/>
                  <a:moveTo>
                    <a:pt x="65" y="64"/>
                  </a:moveTo>
                  <a:cubicBezTo>
                    <a:pt x="70" y="66"/>
                    <a:pt x="74" y="69"/>
                    <a:pt x="79" y="71"/>
                  </a:cubicBezTo>
                  <a:cubicBezTo>
                    <a:pt x="80" y="68"/>
                    <a:pt x="81" y="65"/>
                    <a:pt x="81" y="62"/>
                  </a:cubicBezTo>
                  <a:cubicBezTo>
                    <a:pt x="77" y="58"/>
                    <a:pt x="73" y="55"/>
                    <a:pt x="69" y="52"/>
                  </a:cubicBezTo>
                  <a:cubicBezTo>
                    <a:pt x="68" y="57"/>
                    <a:pt x="66" y="60"/>
                    <a:pt x="65" y="64"/>
                  </a:cubicBezTo>
                  <a:close/>
                  <a:moveTo>
                    <a:pt x="48" y="58"/>
                  </a:moveTo>
                  <a:cubicBezTo>
                    <a:pt x="45" y="64"/>
                    <a:pt x="43" y="70"/>
                    <a:pt x="41" y="77"/>
                  </a:cubicBezTo>
                  <a:cubicBezTo>
                    <a:pt x="45" y="79"/>
                    <a:pt x="49" y="80"/>
                    <a:pt x="54" y="81"/>
                  </a:cubicBezTo>
                  <a:cubicBezTo>
                    <a:pt x="56" y="75"/>
                    <a:pt x="60" y="71"/>
                    <a:pt x="62" y="65"/>
                  </a:cubicBezTo>
                  <a:cubicBezTo>
                    <a:pt x="57" y="62"/>
                    <a:pt x="53" y="60"/>
                    <a:pt x="48" y="58"/>
                  </a:cubicBezTo>
                  <a:close/>
                  <a:moveTo>
                    <a:pt x="22" y="84"/>
                  </a:moveTo>
                  <a:cubicBezTo>
                    <a:pt x="25" y="87"/>
                    <a:pt x="29" y="89"/>
                    <a:pt x="33" y="91"/>
                  </a:cubicBezTo>
                  <a:cubicBezTo>
                    <a:pt x="34" y="86"/>
                    <a:pt x="36" y="83"/>
                    <a:pt x="37" y="78"/>
                  </a:cubicBezTo>
                  <a:cubicBezTo>
                    <a:pt x="32" y="76"/>
                    <a:pt x="27" y="72"/>
                    <a:pt x="22" y="69"/>
                  </a:cubicBezTo>
                  <a:cubicBezTo>
                    <a:pt x="21" y="74"/>
                    <a:pt x="21" y="78"/>
                    <a:pt x="22" y="84"/>
                  </a:cubicBezTo>
                  <a:close/>
                  <a:moveTo>
                    <a:pt x="20" y="92"/>
                  </a:moveTo>
                  <a:cubicBezTo>
                    <a:pt x="20" y="90"/>
                    <a:pt x="20" y="88"/>
                    <a:pt x="20" y="86"/>
                  </a:cubicBezTo>
                  <a:cubicBezTo>
                    <a:pt x="16" y="82"/>
                    <a:pt x="12" y="79"/>
                    <a:pt x="8" y="74"/>
                  </a:cubicBezTo>
                  <a:cubicBezTo>
                    <a:pt x="11" y="82"/>
                    <a:pt x="16" y="87"/>
                    <a:pt x="20" y="92"/>
                  </a:cubicBezTo>
                  <a:close/>
                  <a:moveTo>
                    <a:pt x="64" y="66"/>
                  </a:moveTo>
                  <a:cubicBezTo>
                    <a:pt x="62" y="72"/>
                    <a:pt x="58" y="77"/>
                    <a:pt x="56" y="83"/>
                  </a:cubicBezTo>
                  <a:cubicBezTo>
                    <a:pt x="61" y="83"/>
                    <a:pt x="65" y="84"/>
                    <a:pt x="69" y="85"/>
                  </a:cubicBezTo>
                  <a:cubicBezTo>
                    <a:pt x="72" y="81"/>
                    <a:pt x="75" y="78"/>
                    <a:pt x="77" y="73"/>
                  </a:cubicBezTo>
                  <a:cubicBezTo>
                    <a:pt x="73" y="71"/>
                    <a:pt x="69" y="68"/>
                    <a:pt x="64" y="66"/>
                  </a:cubicBezTo>
                  <a:close/>
                  <a:moveTo>
                    <a:pt x="80" y="73"/>
                  </a:moveTo>
                  <a:cubicBezTo>
                    <a:pt x="84" y="74"/>
                    <a:pt x="85" y="76"/>
                    <a:pt x="89" y="75"/>
                  </a:cubicBezTo>
                  <a:cubicBezTo>
                    <a:pt x="92" y="70"/>
                    <a:pt x="86" y="67"/>
                    <a:pt x="84" y="65"/>
                  </a:cubicBezTo>
                  <a:cubicBezTo>
                    <a:pt x="82" y="67"/>
                    <a:pt x="81" y="70"/>
                    <a:pt x="80" y="73"/>
                  </a:cubicBezTo>
                  <a:close/>
                  <a:moveTo>
                    <a:pt x="39" y="80"/>
                  </a:moveTo>
                  <a:cubicBezTo>
                    <a:pt x="38" y="84"/>
                    <a:pt x="35" y="87"/>
                    <a:pt x="35" y="92"/>
                  </a:cubicBezTo>
                  <a:cubicBezTo>
                    <a:pt x="38" y="93"/>
                    <a:pt x="40" y="95"/>
                    <a:pt x="44" y="95"/>
                  </a:cubicBezTo>
                  <a:cubicBezTo>
                    <a:pt x="47" y="91"/>
                    <a:pt x="51" y="88"/>
                    <a:pt x="52" y="84"/>
                  </a:cubicBezTo>
                  <a:cubicBezTo>
                    <a:pt x="48" y="82"/>
                    <a:pt x="44" y="81"/>
                    <a:pt x="39" y="80"/>
                  </a:cubicBezTo>
                  <a:close/>
                  <a:moveTo>
                    <a:pt x="72" y="86"/>
                  </a:moveTo>
                  <a:cubicBezTo>
                    <a:pt x="76" y="87"/>
                    <a:pt x="79" y="86"/>
                    <a:pt x="82" y="87"/>
                  </a:cubicBezTo>
                  <a:cubicBezTo>
                    <a:pt x="84" y="84"/>
                    <a:pt x="86" y="82"/>
                    <a:pt x="87" y="78"/>
                  </a:cubicBezTo>
                  <a:cubicBezTo>
                    <a:pt x="84" y="78"/>
                    <a:pt x="82" y="76"/>
                    <a:pt x="79" y="74"/>
                  </a:cubicBezTo>
                  <a:cubicBezTo>
                    <a:pt x="77" y="79"/>
                    <a:pt x="74" y="82"/>
                    <a:pt x="72" y="86"/>
                  </a:cubicBezTo>
                  <a:close/>
                  <a:moveTo>
                    <a:pt x="23" y="94"/>
                  </a:moveTo>
                  <a:cubicBezTo>
                    <a:pt x="24" y="96"/>
                    <a:pt x="26" y="97"/>
                    <a:pt x="29" y="98"/>
                  </a:cubicBezTo>
                  <a:cubicBezTo>
                    <a:pt x="30" y="97"/>
                    <a:pt x="31" y="95"/>
                    <a:pt x="32" y="93"/>
                  </a:cubicBezTo>
                  <a:cubicBezTo>
                    <a:pt x="28" y="91"/>
                    <a:pt x="25" y="89"/>
                    <a:pt x="22" y="88"/>
                  </a:cubicBezTo>
                  <a:cubicBezTo>
                    <a:pt x="22" y="90"/>
                    <a:pt x="24" y="93"/>
                    <a:pt x="23" y="94"/>
                  </a:cubicBezTo>
                  <a:close/>
                  <a:moveTo>
                    <a:pt x="55" y="85"/>
                  </a:moveTo>
                  <a:cubicBezTo>
                    <a:pt x="52" y="89"/>
                    <a:pt x="49" y="92"/>
                    <a:pt x="46" y="96"/>
                  </a:cubicBezTo>
                  <a:cubicBezTo>
                    <a:pt x="50" y="97"/>
                    <a:pt x="53" y="97"/>
                    <a:pt x="57" y="97"/>
                  </a:cubicBezTo>
                  <a:cubicBezTo>
                    <a:pt x="61" y="94"/>
                    <a:pt x="65" y="91"/>
                    <a:pt x="67" y="87"/>
                  </a:cubicBezTo>
                  <a:cubicBezTo>
                    <a:pt x="63" y="86"/>
                    <a:pt x="59" y="85"/>
                    <a:pt x="55" y="85"/>
                  </a:cubicBezTo>
                  <a:close/>
                  <a:moveTo>
                    <a:pt x="70" y="88"/>
                  </a:moveTo>
                  <a:cubicBezTo>
                    <a:pt x="68" y="92"/>
                    <a:pt x="64" y="94"/>
                    <a:pt x="61" y="97"/>
                  </a:cubicBezTo>
                  <a:cubicBezTo>
                    <a:pt x="70" y="99"/>
                    <a:pt x="78" y="95"/>
                    <a:pt x="81" y="89"/>
                  </a:cubicBezTo>
                  <a:cubicBezTo>
                    <a:pt x="76" y="89"/>
                    <a:pt x="74" y="88"/>
                    <a:pt x="70" y="88"/>
                  </a:cubicBezTo>
                  <a:close/>
                  <a:moveTo>
                    <a:pt x="32" y="99"/>
                  </a:moveTo>
                  <a:cubicBezTo>
                    <a:pt x="33" y="101"/>
                    <a:pt x="35" y="101"/>
                    <a:pt x="37" y="102"/>
                  </a:cubicBezTo>
                  <a:cubicBezTo>
                    <a:pt x="38" y="99"/>
                    <a:pt x="41" y="99"/>
                    <a:pt x="42" y="97"/>
                  </a:cubicBezTo>
                  <a:cubicBezTo>
                    <a:pt x="39" y="96"/>
                    <a:pt x="37" y="95"/>
                    <a:pt x="33" y="94"/>
                  </a:cubicBezTo>
                  <a:cubicBezTo>
                    <a:pt x="33" y="96"/>
                    <a:pt x="32" y="98"/>
                    <a:pt x="32" y="99"/>
                  </a:cubicBezTo>
                  <a:close/>
                  <a:moveTo>
                    <a:pt x="44" y="98"/>
                  </a:moveTo>
                  <a:cubicBezTo>
                    <a:pt x="44" y="100"/>
                    <a:pt x="41" y="100"/>
                    <a:pt x="40" y="103"/>
                  </a:cubicBezTo>
                  <a:cubicBezTo>
                    <a:pt x="42" y="103"/>
                    <a:pt x="45" y="103"/>
                    <a:pt x="47" y="104"/>
                  </a:cubicBezTo>
                  <a:cubicBezTo>
                    <a:pt x="48" y="101"/>
                    <a:pt x="53" y="102"/>
                    <a:pt x="54" y="99"/>
                  </a:cubicBezTo>
                  <a:cubicBezTo>
                    <a:pt x="50" y="99"/>
                    <a:pt x="48" y="98"/>
                    <a:pt x="44" y="98"/>
                  </a:cubicBezTo>
                  <a:close/>
                  <a:moveTo>
                    <a:pt x="52" y="104"/>
                  </a:moveTo>
                  <a:cubicBezTo>
                    <a:pt x="57" y="104"/>
                    <a:pt x="63" y="103"/>
                    <a:pt x="67" y="100"/>
                  </a:cubicBezTo>
                  <a:cubicBezTo>
                    <a:pt x="60" y="99"/>
                    <a:pt x="55" y="100"/>
                    <a:pt x="52" y="104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60717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79362" name="Google Shape;79362;p39"/>
          <p:cNvCxnSpPr/>
          <p:nvPr/>
        </p:nvCxnSpPr>
        <p:spPr>
          <a:xfrm rot="-5400000" flipH="1">
            <a:off x="7508600" y="2816905"/>
            <a:ext cx="914400" cy="914400"/>
          </a:xfrm>
          <a:prstGeom prst="curvedConnector3">
            <a:avLst>
              <a:gd name="adj1" fmla="val 50000"/>
            </a:avLst>
          </a:prstGeom>
          <a:noFill/>
          <a:ln w="38100" cap="rnd" cmpd="sng">
            <a:solidFill>
              <a:srgbClr val="FCB363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63" name="Google Shape;79363;p39"/>
          <p:cNvCxnSpPr/>
          <p:nvPr/>
        </p:nvCxnSpPr>
        <p:spPr>
          <a:xfrm flipH="1">
            <a:off x="9103949" y="2816904"/>
            <a:ext cx="968100" cy="783600"/>
          </a:xfrm>
          <a:prstGeom prst="curvedConnector3">
            <a:avLst>
              <a:gd name="adj1" fmla="val 50001"/>
            </a:avLst>
          </a:prstGeom>
          <a:noFill/>
          <a:ln w="38100" cap="rnd" cmpd="sng">
            <a:solidFill>
              <a:srgbClr val="72D5AE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366" name="Google Shape;79366;p39"/>
          <p:cNvSpPr txBox="1"/>
          <p:nvPr/>
        </p:nvSpPr>
        <p:spPr>
          <a:xfrm>
            <a:off x="6140432" y="2217281"/>
            <a:ext cx="20712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b="1" dirty="0">
                <a:solidFill>
                  <a:srgbClr val="E18405"/>
                </a:solidFill>
                <a:latin typeface="Calibri"/>
                <a:ea typeface="Calibri"/>
                <a:cs typeface="Calibri"/>
                <a:sym typeface="Calibri"/>
              </a:rPr>
              <a:t>INTERNATIONAL PROGRAMME </a:t>
            </a:r>
            <a:endParaRPr sz="1800" b="1" dirty="0">
              <a:solidFill>
                <a:srgbClr val="E1840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67" name="Google Shape;79367;p39"/>
          <p:cNvSpPr txBox="1"/>
          <p:nvPr/>
        </p:nvSpPr>
        <p:spPr>
          <a:xfrm>
            <a:off x="9756488" y="2494280"/>
            <a:ext cx="1432200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b="1" dirty="0">
                <a:solidFill>
                  <a:srgbClr val="53A67D"/>
                </a:solidFill>
                <a:latin typeface="Calibri"/>
                <a:ea typeface="Calibri"/>
                <a:cs typeface="Calibri"/>
                <a:sym typeface="Calibri"/>
              </a:rPr>
              <a:t>PROJECT HIGH</a:t>
            </a: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b="1" dirty="0">
                <a:solidFill>
                  <a:srgbClr val="53A67D"/>
                </a:solidFill>
                <a:latin typeface="Calibri"/>
                <a:ea typeface="Calibri"/>
                <a:cs typeface="Calibri"/>
                <a:sym typeface="Calibri"/>
              </a:rPr>
              <a:t>SCHOOL</a:t>
            </a:r>
            <a:endParaRPr sz="1800" b="1" dirty="0">
              <a:solidFill>
                <a:srgbClr val="53A67D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370" name="Google Shape;79370;p39"/>
          <p:cNvGrpSpPr/>
          <p:nvPr/>
        </p:nvGrpSpPr>
        <p:grpSpPr>
          <a:xfrm>
            <a:off x="703333" y="198024"/>
            <a:ext cx="8031219" cy="1528684"/>
            <a:chOff x="-285444" y="-241209"/>
            <a:chExt cx="6803235" cy="1528684"/>
          </a:xfrm>
        </p:grpSpPr>
        <p:grpSp>
          <p:nvGrpSpPr>
            <p:cNvPr id="79371" name="Google Shape;79371;p39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72" name="Google Shape;79372;p39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73" name="Google Shape;79373;p39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74" name="Google Shape;79374;p3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434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BD0310D5-88BD-FC6E-9F7F-B6BB241D8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447" y="157420"/>
            <a:ext cx="1800282" cy="18002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9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96" name="Google Shape;79396;p41"/>
          <p:cNvSpPr/>
          <p:nvPr/>
        </p:nvSpPr>
        <p:spPr>
          <a:xfrm>
            <a:off x="2223609" y="755689"/>
            <a:ext cx="6612600" cy="7137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97" name="Google Shape;79397;p41"/>
          <p:cNvSpPr txBox="1">
            <a:spLocks noGrp="1"/>
          </p:cNvSpPr>
          <p:nvPr>
            <p:ph type="body" idx="1"/>
          </p:nvPr>
        </p:nvSpPr>
        <p:spPr>
          <a:xfrm>
            <a:off x="678909" y="2386192"/>
            <a:ext cx="5739600" cy="34445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Clr>
                <a:srgbClr val="0C0C0C"/>
              </a:buClr>
              <a:buSzPts val="3000"/>
            </a:pPr>
            <a:r>
              <a:rPr lang="tr-TR" sz="2400" dirty="0">
                <a:solidFill>
                  <a:srgbClr val="0C0C0C"/>
                </a:solidFill>
              </a:rPr>
              <a:t>"</a:t>
            </a:r>
            <a:r>
              <a:rPr lang="tr-TR" sz="2400" dirty="0" err="1">
                <a:solidFill>
                  <a:srgbClr val="0C0C0C"/>
                </a:solidFill>
              </a:rPr>
              <a:t>To</a:t>
            </a:r>
            <a:r>
              <a:rPr lang="tr-TR" sz="2400" dirty="0">
                <a:solidFill>
                  <a:srgbClr val="0C0C0C"/>
                </a:solidFill>
              </a:rPr>
              <a:t> be an </a:t>
            </a:r>
            <a:r>
              <a:rPr lang="tr-TR" sz="2400" dirty="0" err="1">
                <a:solidFill>
                  <a:srgbClr val="0C0C0C"/>
                </a:solidFill>
              </a:rPr>
              <a:t>exemplary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social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and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cultural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institution</a:t>
            </a:r>
            <a:r>
              <a:rPr lang="tr-TR" sz="2400" dirty="0">
                <a:solidFill>
                  <a:srgbClr val="0C0C0C"/>
                </a:solidFill>
              </a:rPr>
              <a:t>, a </a:t>
            </a:r>
            <a:r>
              <a:rPr lang="tr-TR" sz="2400" dirty="0" err="1">
                <a:solidFill>
                  <a:srgbClr val="0C0C0C"/>
                </a:solidFill>
              </a:rPr>
              <a:t>pioneer</a:t>
            </a:r>
            <a:r>
              <a:rPr lang="tr-TR" sz="2400" dirty="0">
                <a:solidFill>
                  <a:srgbClr val="0C0C0C"/>
                </a:solidFill>
              </a:rPr>
              <a:t> in </a:t>
            </a:r>
            <a:r>
              <a:rPr lang="tr-TR" sz="2400" dirty="0" err="1">
                <a:solidFill>
                  <a:srgbClr val="0C0C0C"/>
                </a:solidFill>
              </a:rPr>
              <a:t>the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vocational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and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technical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field</a:t>
            </a:r>
            <a:r>
              <a:rPr lang="tr-TR" sz="2400" dirty="0">
                <a:solidFill>
                  <a:srgbClr val="0C0C0C"/>
                </a:solidFill>
              </a:rPr>
              <a:t>, </a:t>
            </a:r>
            <a:r>
              <a:rPr lang="tr-TR" sz="2400" dirty="0" err="1">
                <a:solidFill>
                  <a:srgbClr val="0C0C0C"/>
                </a:solidFill>
              </a:rPr>
              <a:t>and</a:t>
            </a:r>
            <a:r>
              <a:rPr lang="tr-TR" sz="2400" dirty="0">
                <a:solidFill>
                  <a:srgbClr val="0C0C0C"/>
                </a:solidFill>
              </a:rPr>
              <a:t> a </a:t>
            </a:r>
            <a:r>
              <a:rPr lang="tr-TR" sz="2400" dirty="0" err="1">
                <a:solidFill>
                  <a:srgbClr val="0C0C0C"/>
                </a:solidFill>
              </a:rPr>
              <a:t>contemporary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and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dynamic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educational</a:t>
            </a:r>
            <a:r>
              <a:rPr lang="tr-TR" sz="2400" dirty="0">
                <a:solidFill>
                  <a:srgbClr val="0C0C0C"/>
                </a:solidFill>
              </a:rPr>
              <a:t> </a:t>
            </a:r>
            <a:r>
              <a:rPr lang="tr-TR" sz="2400" dirty="0" err="1">
                <a:solidFill>
                  <a:srgbClr val="0C0C0C"/>
                </a:solidFill>
              </a:rPr>
              <a:t>institution</a:t>
            </a:r>
            <a:r>
              <a:rPr lang="tr-TR" sz="2400" dirty="0">
                <a:solidFill>
                  <a:srgbClr val="0C0C0C"/>
                </a:solidFill>
              </a:rPr>
              <a:t>"</a:t>
            </a:r>
            <a:endParaRPr sz="2400" dirty="0">
              <a:solidFill>
                <a:srgbClr val="0C0C0C"/>
              </a:solidFill>
            </a:endParaRPr>
          </a:p>
        </p:txBody>
      </p:sp>
      <p:sp>
        <p:nvSpPr>
          <p:cNvPr id="79398" name="Google Shape;79398;p41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25</a:t>
            </a:fld>
            <a:endParaRPr/>
          </a:p>
        </p:txBody>
      </p:sp>
      <p:sp>
        <p:nvSpPr>
          <p:cNvPr id="79399" name="Google Shape;79399;p41"/>
          <p:cNvSpPr/>
          <p:nvPr/>
        </p:nvSpPr>
        <p:spPr>
          <a:xfrm>
            <a:off x="2721990" y="715553"/>
            <a:ext cx="41898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3600" b="1" cap="none" dirty="0">
                <a:solidFill>
                  <a:srgbClr val="63789A"/>
                </a:solidFill>
                <a:latin typeface="Calibri"/>
                <a:ea typeface="Calibri"/>
                <a:cs typeface="Calibri"/>
                <a:sym typeface="Calibri"/>
              </a:rPr>
              <a:t>       </a:t>
            </a:r>
            <a:r>
              <a:rPr lang="tr-TR" sz="4400" b="1" dirty="0">
                <a:solidFill>
                  <a:srgbClr val="63789A"/>
                </a:solidFill>
                <a:latin typeface="Calibri"/>
                <a:ea typeface="Calibri"/>
                <a:cs typeface="Calibri"/>
                <a:sym typeface="Calibri"/>
              </a:rPr>
              <a:t>OUR VISION</a:t>
            </a:r>
            <a:endParaRPr sz="4400" b="1" cap="none" dirty="0">
              <a:solidFill>
                <a:srgbClr val="63789A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400" name="Google Shape;79400;p4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43905" y="2062018"/>
            <a:ext cx="4981421" cy="43282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402" name="Google Shape;79402;p41"/>
          <p:cNvGrpSpPr/>
          <p:nvPr/>
        </p:nvGrpSpPr>
        <p:grpSpPr>
          <a:xfrm>
            <a:off x="885452" y="185985"/>
            <a:ext cx="8031219" cy="1528684"/>
            <a:chOff x="-285444" y="-241209"/>
            <a:chExt cx="6803235" cy="1528684"/>
          </a:xfrm>
        </p:grpSpPr>
        <p:grpSp>
          <p:nvGrpSpPr>
            <p:cNvPr id="79403" name="Google Shape;79403;p41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404" name="Google Shape;79404;p41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05" name="Google Shape;79405;p41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406" name="Google Shape;79406;p4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45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160FF05C-1029-2A40-0E5F-B589D555C7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0812" y="371136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93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12" name="Google Shape;79412;p42"/>
          <p:cNvSpPr/>
          <p:nvPr/>
        </p:nvSpPr>
        <p:spPr>
          <a:xfrm>
            <a:off x="1853434" y="574811"/>
            <a:ext cx="6103200" cy="7218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13" name="Google Shape;79413;p42"/>
          <p:cNvSpPr txBox="1">
            <a:spLocks noGrp="1"/>
          </p:cNvSpPr>
          <p:nvPr>
            <p:ph type="body" idx="1"/>
          </p:nvPr>
        </p:nvSpPr>
        <p:spPr>
          <a:xfrm>
            <a:off x="204716" y="1907032"/>
            <a:ext cx="6878400" cy="31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 indent="-457200">
              <a:lnSpc>
                <a:spcPct val="90000"/>
              </a:lnSpc>
              <a:buClr>
                <a:srgbClr val="0C0C0C"/>
              </a:buClr>
              <a:buSzPts val="3000"/>
              <a:buFont typeface="Arial"/>
              <a:buChar char="•"/>
            </a:pPr>
            <a:r>
              <a:rPr lang="tr-TR" sz="2400" dirty="0">
                <a:solidFill>
                  <a:schemeClr val="tx1"/>
                </a:solidFill>
              </a:rPr>
              <a:t>"</a:t>
            </a:r>
            <a:r>
              <a:rPr lang="tr-TR" sz="2400" dirty="0" err="1">
                <a:solidFill>
                  <a:schemeClr val="tx1"/>
                </a:solidFill>
              </a:rPr>
              <a:t>To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raise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individuals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are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loyal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to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national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and</a:t>
            </a:r>
            <a:r>
              <a:rPr lang="tr-TR" sz="2400" dirty="0">
                <a:solidFill>
                  <a:schemeClr val="tx1"/>
                </a:solidFill>
              </a:rPr>
              <a:t> moral </a:t>
            </a:r>
            <a:r>
              <a:rPr lang="tr-TR" sz="2400" dirty="0" err="1">
                <a:solidFill>
                  <a:schemeClr val="tx1"/>
                </a:solidFill>
              </a:rPr>
              <a:t>values</a:t>
            </a:r>
            <a:r>
              <a:rPr lang="tr-TR" sz="2400" dirty="0">
                <a:solidFill>
                  <a:schemeClr val="tx1"/>
                </a:solidFill>
              </a:rPr>
              <a:t>,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can </a:t>
            </a:r>
            <a:r>
              <a:rPr lang="tr-TR" sz="2400" dirty="0" err="1">
                <a:solidFill>
                  <a:schemeClr val="tx1"/>
                </a:solidFill>
              </a:rPr>
              <a:t>support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and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synthesize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these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values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with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contemporary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ideas</a:t>
            </a:r>
            <a:r>
              <a:rPr lang="tr-TR" sz="2400" dirty="0">
                <a:solidFill>
                  <a:schemeClr val="tx1"/>
                </a:solidFill>
              </a:rPr>
              <a:t>,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can </a:t>
            </a:r>
            <a:r>
              <a:rPr lang="tr-TR" sz="2400" dirty="0" err="1">
                <a:solidFill>
                  <a:schemeClr val="tx1"/>
                </a:solidFill>
              </a:rPr>
              <a:t>use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technology</a:t>
            </a:r>
            <a:r>
              <a:rPr lang="tr-TR" sz="2400" dirty="0">
                <a:solidFill>
                  <a:schemeClr val="tx1"/>
                </a:solidFill>
              </a:rPr>
              <a:t> in </a:t>
            </a:r>
            <a:r>
              <a:rPr lang="tr-TR" sz="2400" dirty="0" err="1">
                <a:solidFill>
                  <a:schemeClr val="tx1"/>
                </a:solidFill>
              </a:rPr>
              <a:t>the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best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way</a:t>
            </a:r>
            <a:r>
              <a:rPr lang="tr-TR" sz="2400" dirty="0">
                <a:solidFill>
                  <a:schemeClr val="tx1"/>
                </a:solidFill>
              </a:rPr>
              <a:t>,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have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the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professional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knowledge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and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skills</a:t>
            </a:r>
            <a:r>
              <a:rPr lang="tr-TR" sz="2400" dirty="0">
                <a:solidFill>
                  <a:schemeClr val="tx1"/>
                </a:solidFill>
              </a:rPr>
              <a:t>,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respect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labor</a:t>
            </a:r>
            <a:r>
              <a:rPr lang="tr-TR" sz="2400" dirty="0">
                <a:solidFill>
                  <a:schemeClr val="tx1"/>
                </a:solidFill>
              </a:rPr>
              <a:t>, </a:t>
            </a:r>
            <a:r>
              <a:rPr lang="tr-TR" sz="2400" dirty="0" err="1">
                <a:solidFill>
                  <a:schemeClr val="tx1"/>
                </a:solidFill>
              </a:rPr>
              <a:t>who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are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virtuous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and</a:t>
            </a:r>
            <a:r>
              <a:rPr lang="tr-TR" sz="2400" dirty="0">
                <a:solidFill>
                  <a:schemeClr val="tx1"/>
                </a:solidFill>
              </a:rPr>
              <a:t> self-</a:t>
            </a:r>
            <a:r>
              <a:rPr lang="tr-TR" sz="2400" dirty="0" err="1">
                <a:solidFill>
                  <a:schemeClr val="tx1"/>
                </a:solidFill>
              </a:rPr>
              <a:t>confident</a:t>
            </a:r>
            <a:r>
              <a:rPr lang="tr-TR" sz="2400" dirty="0">
                <a:solidFill>
                  <a:schemeClr val="tx1"/>
                </a:solidFill>
              </a:rPr>
              <a:t> in </a:t>
            </a:r>
            <a:r>
              <a:rPr lang="tr-TR" sz="2400" dirty="0" err="1">
                <a:solidFill>
                  <a:schemeClr val="tx1"/>
                </a:solidFill>
              </a:rPr>
              <a:t>the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light</a:t>
            </a:r>
            <a:r>
              <a:rPr lang="tr-TR" sz="2400" dirty="0">
                <a:solidFill>
                  <a:schemeClr val="tx1"/>
                </a:solidFill>
              </a:rPr>
              <a:t> of </a:t>
            </a:r>
            <a:r>
              <a:rPr lang="tr-TR" sz="2400" dirty="0" err="1">
                <a:solidFill>
                  <a:schemeClr val="tx1"/>
                </a:solidFill>
              </a:rPr>
              <a:t>today's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and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future</a:t>
            </a:r>
            <a:r>
              <a:rPr lang="tr-TR" sz="2400" dirty="0">
                <a:solidFill>
                  <a:schemeClr val="tx1"/>
                </a:solidFill>
              </a:rPr>
              <a:t> </a:t>
            </a:r>
            <a:r>
              <a:rPr lang="tr-TR" sz="2400" dirty="0" err="1">
                <a:solidFill>
                  <a:schemeClr val="tx1"/>
                </a:solidFill>
              </a:rPr>
              <a:t>needs</a:t>
            </a:r>
            <a:r>
              <a:rPr lang="tr-TR" sz="2400" dirty="0">
                <a:solidFill>
                  <a:schemeClr val="tx1"/>
                </a:solidFill>
              </a:rPr>
              <a:t>."</a:t>
            </a:r>
            <a:endParaRPr sz="2400" dirty="0">
              <a:solidFill>
                <a:schemeClr val="tx1"/>
              </a:solidFill>
            </a:endParaRPr>
          </a:p>
        </p:txBody>
      </p:sp>
      <p:sp>
        <p:nvSpPr>
          <p:cNvPr id="79415" name="Google Shape;79415;p42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26</a:t>
            </a:fld>
            <a:endParaRPr/>
          </a:p>
        </p:txBody>
      </p:sp>
      <p:sp>
        <p:nvSpPr>
          <p:cNvPr id="79416" name="Google Shape;79416;p42"/>
          <p:cNvSpPr/>
          <p:nvPr/>
        </p:nvSpPr>
        <p:spPr>
          <a:xfrm>
            <a:off x="2922742" y="574811"/>
            <a:ext cx="36102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 MISSION</a:t>
            </a:r>
            <a:endParaRPr dirty="0"/>
          </a:p>
        </p:txBody>
      </p:sp>
      <p:grpSp>
        <p:nvGrpSpPr>
          <p:cNvPr id="79418" name="Google Shape;79418;p42"/>
          <p:cNvGrpSpPr/>
          <p:nvPr/>
        </p:nvGrpSpPr>
        <p:grpSpPr>
          <a:xfrm>
            <a:off x="570010" y="64270"/>
            <a:ext cx="8031219" cy="1528684"/>
            <a:chOff x="-285444" y="-241209"/>
            <a:chExt cx="6803235" cy="1528684"/>
          </a:xfrm>
        </p:grpSpPr>
        <p:grpSp>
          <p:nvGrpSpPr>
            <p:cNvPr id="79419" name="Google Shape;79419;p42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420" name="Google Shape;79420;p42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21" name="Google Shape;79421;p42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422" name="Google Shape;79422;p4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048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6426E476-2E63-EFE5-7DCF-946FF2493F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2308" y="92100"/>
            <a:ext cx="1839784" cy="18397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4" name="Picture 4" descr="Immib Erkan Avci Mesleki Ve Teknik Anadolu Lisesi - Home | Facebook">
            <a:extLst>
              <a:ext uri="{FF2B5EF4-FFF2-40B4-BE49-F238E27FC236}">
                <a16:creationId xmlns:a16="http://schemas.microsoft.com/office/drawing/2014/main" id="{E5155EBE-C882-3869-5B57-AD661CCE09C6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51" b="12351"/>
          <a:stretch>
            <a:fillRect/>
          </a:stretch>
        </p:blipFill>
        <p:spPr bwMode="auto">
          <a:xfrm>
            <a:off x="7083116" y="2146300"/>
            <a:ext cx="4904168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9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chemeClr val="tx2">
                <a:lumMod val="40000"/>
                <a:lumOff val="60000"/>
              </a:schemeClr>
            </a:gs>
            <a:gs pos="0">
              <a:srgbClr val="FEEDD6"/>
            </a:gs>
          </a:gsLst>
          <a:lin ang="2700000" scaled="1"/>
        </a:gradFill>
        <a:effectLst/>
      </p:bgPr>
    </p:bg>
    <p:spTree>
      <p:nvGrpSpPr>
        <p:cNvPr id="1" name="Shape 79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03" name="Google Shape;79503;p4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27</a:t>
            </a:fld>
            <a:endParaRPr/>
          </a:p>
        </p:txBody>
      </p:sp>
      <p:grpSp>
        <p:nvGrpSpPr>
          <p:cNvPr id="79504" name="Google Shape;79504;p47"/>
          <p:cNvGrpSpPr/>
          <p:nvPr/>
        </p:nvGrpSpPr>
        <p:grpSpPr>
          <a:xfrm>
            <a:off x="465162" y="2118673"/>
            <a:ext cx="3005471" cy="1587389"/>
            <a:chOff x="0" y="0"/>
            <a:chExt cx="10983700" cy="4010155"/>
          </a:xfrm>
        </p:grpSpPr>
        <p:sp>
          <p:nvSpPr>
            <p:cNvPr id="79505" name="Google Shape;79505;p47"/>
            <p:cNvSpPr/>
            <p:nvPr/>
          </p:nvSpPr>
          <p:spPr>
            <a:xfrm>
              <a:off x="4308700" y="0"/>
              <a:ext cx="6675000" cy="1909200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DDCAF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6" name="Google Shape;79506;p47"/>
            <p:cNvSpPr txBox="1"/>
            <p:nvPr/>
          </p:nvSpPr>
          <p:spPr>
            <a:xfrm>
              <a:off x="4450200" y="197235"/>
              <a:ext cx="5959200" cy="143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lvl="1">
                <a:lnSpc>
                  <a:spcPct val="90000"/>
                </a:lnSpc>
                <a:buClr>
                  <a:schemeClr val="dk1"/>
                </a:buClr>
                <a:buSzPts val="2200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7" name="Google Shape;79507;p47"/>
            <p:cNvSpPr/>
            <p:nvPr/>
          </p:nvSpPr>
          <p:spPr>
            <a:xfrm>
              <a:off x="0" y="489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E18405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8" name="Google Shape;79508;p47"/>
            <p:cNvSpPr txBox="1"/>
            <p:nvPr/>
          </p:nvSpPr>
          <p:spPr>
            <a:xfrm>
              <a:off x="93192" y="93682"/>
              <a:ext cx="4357007" cy="172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20975" tIns="110475" rIns="220975" bIns="110475" anchor="ctr" anchorCtr="0">
              <a:noAutofit/>
            </a:bodyPr>
            <a:lstStyle/>
            <a:p>
              <a:pPr lvl="0" algn="ctr">
                <a:lnSpc>
                  <a:spcPct val="90000"/>
                </a:lnSpc>
              </a:pPr>
              <a:endParaRPr sz="2400" dirty="0">
                <a:solidFill>
                  <a:srgbClr val="0C0C0C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9" name="Google Shape;79509;p47"/>
            <p:cNvSpPr/>
            <p:nvPr/>
          </p:nvSpPr>
          <p:spPr>
            <a:xfrm>
              <a:off x="3251897" y="1816281"/>
              <a:ext cx="5959205" cy="2100468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2FEFE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0" name="Google Shape;79510;p47"/>
            <p:cNvSpPr txBox="1"/>
            <p:nvPr/>
          </p:nvSpPr>
          <p:spPr>
            <a:xfrm>
              <a:off x="1377187" y="1416680"/>
              <a:ext cx="167083" cy="6842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marL="228600" lvl="1" indent="-228600">
                <a:lnSpc>
                  <a:spcPct val="90000"/>
                </a:lnSpc>
                <a:buClr>
                  <a:schemeClr val="dk1"/>
                </a:buClr>
                <a:buSzPts val="2200"/>
                <a:buFont typeface="Calibri"/>
                <a:buChar char="•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1" name="Google Shape;79511;p47"/>
            <p:cNvSpPr/>
            <p:nvPr/>
          </p:nvSpPr>
          <p:spPr>
            <a:xfrm>
              <a:off x="0" y="2100955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A0FEFE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2" name="Google Shape;79512;p47"/>
            <p:cNvSpPr txBox="1"/>
            <p:nvPr/>
          </p:nvSpPr>
          <p:spPr>
            <a:xfrm>
              <a:off x="93193" y="2194148"/>
              <a:ext cx="4263600" cy="172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47650" tIns="123825" rIns="247650" bIns="123825" anchor="ctr" anchorCtr="0">
              <a:noAutofit/>
            </a:bodyPr>
            <a:lstStyle/>
            <a:p>
              <a:pPr lvl="0" algn="ctr">
                <a:lnSpc>
                  <a:spcPct val="90000"/>
                </a:lnSpc>
              </a:pPr>
              <a:endParaRPr sz="2400" dirty="0"/>
            </a:p>
          </p:txBody>
        </p:sp>
      </p:grpSp>
      <p:sp>
        <p:nvSpPr>
          <p:cNvPr id="79513" name="Google Shape;79513;p47"/>
          <p:cNvSpPr/>
          <p:nvPr/>
        </p:nvSpPr>
        <p:spPr>
          <a:xfrm>
            <a:off x="2288818" y="313933"/>
            <a:ext cx="64263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 algn="ctr"/>
            <a:r>
              <a:rPr lang="en-US" sz="3600" b="1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 School’s Sections</a:t>
            </a:r>
            <a:endParaRPr dirty="0"/>
          </a:p>
        </p:txBody>
      </p:sp>
      <p:grpSp>
        <p:nvGrpSpPr>
          <p:cNvPr id="79515" name="Google Shape;79515;p47"/>
          <p:cNvGrpSpPr/>
          <p:nvPr/>
        </p:nvGrpSpPr>
        <p:grpSpPr>
          <a:xfrm>
            <a:off x="761373" y="149756"/>
            <a:ext cx="8031219" cy="1528684"/>
            <a:chOff x="-285444" y="-241209"/>
            <a:chExt cx="6803235" cy="1528684"/>
          </a:xfrm>
        </p:grpSpPr>
        <p:grpSp>
          <p:nvGrpSpPr>
            <p:cNvPr id="79516" name="Google Shape;79516;p4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17" name="Google Shape;79517;p4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18" name="Google Shape;79518;p4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19" name="Google Shape;79519;p4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Metin kutusu 19">
            <a:extLst>
              <a:ext uri="{FF2B5EF4-FFF2-40B4-BE49-F238E27FC236}">
                <a16:creationId xmlns:a16="http://schemas.microsoft.com/office/drawing/2014/main" id="{EB6147EF-FA3C-1DCB-FCB8-D053E861B886}"/>
              </a:ext>
            </a:extLst>
          </p:cNvPr>
          <p:cNvSpPr txBox="1"/>
          <p:nvPr/>
        </p:nvSpPr>
        <p:spPr>
          <a:xfrm>
            <a:off x="490661" y="2258360"/>
            <a:ext cx="7553202" cy="37566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HYBRID LIBRARY</a:t>
            </a:r>
          </a:p>
          <a:p>
            <a:endParaRPr lang="tr-TR" sz="2400" dirty="0"/>
          </a:p>
          <a:p>
            <a:endParaRPr lang="tr-TR" sz="2400" dirty="0"/>
          </a:p>
          <a:p>
            <a:endParaRPr lang="tr-TR" sz="2400" dirty="0"/>
          </a:p>
          <a:p>
            <a:r>
              <a:rPr lang="tr-TR" sz="2000" dirty="0"/>
              <a:t>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Hybrid</a:t>
            </a:r>
            <a:r>
              <a:rPr lang="tr-TR" sz="2000" dirty="0"/>
              <a:t> Library, </a:t>
            </a:r>
            <a:r>
              <a:rPr lang="tr-TR" sz="2000" dirty="0" err="1"/>
              <a:t>which</a:t>
            </a:r>
            <a:r>
              <a:rPr lang="tr-TR" sz="2000" dirty="0"/>
              <a:t> </a:t>
            </a:r>
            <a:r>
              <a:rPr lang="tr-TR" sz="2000" dirty="0" err="1"/>
              <a:t>was</a:t>
            </a:r>
            <a:r>
              <a:rPr lang="tr-TR" sz="2000" dirty="0"/>
              <a:t> </a:t>
            </a:r>
            <a:r>
              <a:rPr lang="tr-TR" sz="2000" dirty="0" err="1"/>
              <a:t>established</a:t>
            </a:r>
            <a:r>
              <a:rPr lang="tr-TR" sz="2000" dirty="0"/>
              <a:t> </a:t>
            </a:r>
            <a:r>
              <a:rPr lang="tr-TR" sz="2000" dirty="0" err="1"/>
              <a:t>with</a:t>
            </a:r>
            <a:r>
              <a:rPr lang="tr-TR" sz="2000" dirty="0"/>
              <a:t>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contributions</a:t>
            </a:r>
            <a:r>
              <a:rPr lang="tr-TR" sz="2000" dirty="0"/>
              <a:t> of </a:t>
            </a:r>
            <a:r>
              <a:rPr lang="tr-TR" sz="2000" dirty="0" err="1"/>
              <a:t>our</a:t>
            </a:r>
            <a:r>
              <a:rPr lang="tr-TR" sz="2000" dirty="0"/>
              <a:t> General </a:t>
            </a:r>
            <a:r>
              <a:rPr lang="tr-TR" sz="2000" dirty="0" err="1"/>
              <a:t>Directorate</a:t>
            </a:r>
            <a:r>
              <a:rPr lang="tr-TR" sz="2000" dirty="0"/>
              <a:t> of </a:t>
            </a:r>
            <a:r>
              <a:rPr lang="tr-TR" sz="2000" dirty="0" err="1"/>
              <a:t>Vocational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Technical </a:t>
            </a:r>
            <a:r>
              <a:rPr lang="tr-TR" sz="2000" dirty="0" err="1"/>
              <a:t>Education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German</a:t>
            </a:r>
            <a:r>
              <a:rPr lang="tr-TR" sz="2000" dirty="0"/>
              <a:t> </a:t>
            </a:r>
            <a:r>
              <a:rPr lang="tr-TR" sz="2000" dirty="0" err="1"/>
              <a:t>Sparkassenstiftung</a:t>
            </a:r>
            <a:r>
              <a:rPr lang="tr-TR" sz="2000" dirty="0"/>
              <a:t>, is </a:t>
            </a:r>
            <a:r>
              <a:rPr lang="tr-TR" sz="2000" dirty="0" err="1"/>
              <a:t>located</a:t>
            </a:r>
            <a:r>
              <a:rPr lang="tr-TR" sz="2000" dirty="0"/>
              <a:t> on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ground</a:t>
            </a:r>
            <a:r>
              <a:rPr lang="tr-TR" sz="2000" dirty="0"/>
              <a:t> </a:t>
            </a:r>
            <a:r>
              <a:rPr lang="tr-TR" sz="2000" dirty="0" err="1"/>
              <a:t>floor</a:t>
            </a:r>
            <a:r>
              <a:rPr lang="tr-TR" sz="2000" dirty="0"/>
              <a:t> of </a:t>
            </a:r>
            <a:r>
              <a:rPr lang="tr-TR" sz="2000" dirty="0" err="1"/>
              <a:t>our</a:t>
            </a:r>
            <a:r>
              <a:rPr lang="tr-TR" sz="2000" dirty="0"/>
              <a:t> </a:t>
            </a:r>
            <a:r>
              <a:rPr lang="tr-TR" sz="2000" dirty="0" err="1"/>
              <a:t>school</a:t>
            </a:r>
            <a:r>
              <a:rPr lang="tr-TR" sz="2000" dirty="0"/>
              <a:t>. </a:t>
            </a:r>
            <a:r>
              <a:rPr lang="tr-TR" sz="2000" dirty="0" err="1"/>
              <a:t>Its</a:t>
            </a:r>
            <a:r>
              <a:rPr lang="tr-TR" sz="2000" dirty="0"/>
              <a:t> total </a:t>
            </a:r>
            <a:r>
              <a:rPr lang="tr-TR" sz="2000" dirty="0" err="1"/>
              <a:t>area</a:t>
            </a:r>
            <a:r>
              <a:rPr lang="tr-TR" sz="2000" dirty="0"/>
              <a:t> is 80m2. </a:t>
            </a:r>
            <a:r>
              <a:rPr lang="tr-TR" sz="2000" dirty="0" err="1"/>
              <a:t>There</a:t>
            </a:r>
            <a:r>
              <a:rPr lang="tr-TR" sz="2000" dirty="0"/>
              <a:t> </a:t>
            </a:r>
            <a:r>
              <a:rPr lang="tr-TR" sz="2000" dirty="0" err="1"/>
              <a:t>are</a:t>
            </a:r>
            <a:r>
              <a:rPr lang="tr-TR" sz="2000" dirty="0"/>
              <a:t> 1500 </a:t>
            </a:r>
            <a:r>
              <a:rPr lang="tr-TR" sz="2000" dirty="0" err="1"/>
              <a:t>books</a:t>
            </a:r>
            <a:r>
              <a:rPr lang="tr-TR" sz="2000" dirty="0"/>
              <a:t>, 15 </a:t>
            </a:r>
            <a:r>
              <a:rPr lang="tr-TR" sz="2000" dirty="0" err="1"/>
              <a:t>tablets</a:t>
            </a:r>
            <a:r>
              <a:rPr lang="tr-TR" sz="2000" dirty="0"/>
              <a:t>, 3 </a:t>
            </a:r>
            <a:r>
              <a:rPr lang="tr-TR" sz="2000" dirty="0" err="1"/>
              <a:t>computers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1 printer in </a:t>
            </a:r>
            <a:r>
              <a:rPr lang="tr-TR" sz="2000" dirty="0" err="1"/>
              <a:t>our</a:t>
            </a:r>
            <a:r>
              <a:rPr lang="tr-TR" sz="2000" dirty="0"/>
              <a:t> </a:t>
            </a:r>
            <a:r>
              <a:rPr lang="tr-TR" sz="2000" dirty="0" err="1"/>
              <a:t>hybrid</a:t>
            </a:r>
            <a:r>
              <a:rPr lang="tr-TR" sz="2000" dirty="0"/>
              <a:t> </a:t>
            </a:r>
            <a:r>
              <a:rPr lang="tr-TR" sz="2000" dirty="0" err="1"/>
              <a:t>library</a:t>
            </a:r>
            <a:r>
              <a:rPr lang="tr-TR" sz="2000" dirty="0"/>
              <a:t>. </a:t>
            </a:r>
            <a:r>
              <a:rPr lang="tr-TR" sz="2000" dirty="0" err="1"/>
              <a:t>It</a:t>
            </a:r>
            <a:r>
              <a:rPr lang="tr-TR" sz="2000" dirty="0"/>
              <a:t> is </a:t>
            </a:r>
            <a:r>
              <a:rPr lang="tr-TR" sz="2000" dirty="0" err="1"/>
              <a:t>open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all</a:t>
            </a:r>
            <a:r>
              <a:rPr lang="tr-TR" sz="2000" dirty="0"/>
              <a:t> </a:t>
            </a:r>
            <a:r>
              <a:rPr lang="tr-TR" sz="2000" dirty="0" err="1"/>
              <a:t>students</a:t>
            </a:r>
            <a:r>
              <a:rPr lang="tr-TR" sz="2000" dirty="0"/>
              <a:t>, </a:t>
            </a:r>
            <a:r>
              <a:rPr lang="tr-TR" sz="2000" dirty="0" err="1"/>
              <a:t>teachers</a:t>
            </a:r>
            <a:r>
              <a:rPr lang="tr-TR" sz="2000" dirty="0"/>
              <a:t>, </a:t>
            </a:r>
            <a:r>
              <a:rPr lang="tr-TR" sz="2000" dirty="0" err="1"/>
              <a:t>staff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guest</a:t>
            </a:r>
            <a:r>
              <a:rPr lang="tr-TR" sz="2000" dirty="0"/>
              <a:t> </a:t>
            </a:r>
            <a:r>
              <a:rPr lang="tr-TR" sz="2000" dirty="0" err="1"/>
              <a:t>students</a:t>
            </a:r>
            <a:r>
              <a:rPr lang="tr-TR" sz="2000" dirty="0"/>
              <a:t> on </a:t>
            </a:r>
            <a:r>
              <a:rPr lang="tr-TR" sz="2000" dirty="0" err="1"/>
              <a:t>weekdays</a:t>
            </a:r>
            <a:r>
              <a:rPr lang="tr-TR" sz="2000" dirty="0"/>
              <a:t> (08:30-17:10).</a:t>
            </a:r>
          </a:p>
        </p:txBody>
      </p:sp>
      <p:pic>
        <p:nvPicPr>
          <p:cNvPr id="21506" name="Picture 2" descr="29-04-2022">
            <a:extLst>
              <a:ext uri="{FF2B5EF4-FFF2-40B4-BE49-F238E27FC236}">
                <a16:creationId xmlns:a16="http://schemas.microsoft.com/office/drawing/2014/main" id="{162AE352-987B-9096-0ED3-24A8ED341E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8175" y="4227399"/>
            <a:ext cx="3443164" cy="2582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381B1C86-6AF4-51CA-2F4A-72A7580BE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7163" y="321872"/>
            <a:ext cx="1992313" cy="1992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chemeClr val="tx2">
                <a:lumMod val="40000"/>
                <a:lumOff val="60000"/>
              </a:schemeClr>
            </a:gs>
            <a:gs pos="0">
              <a:srgbClr val="FEEDD6"/>
            </a:gs>
          </a:gsLst>
          <a:lin ang="2700000" scaled="1"/>
        </a:gradFill>
        <a:effectLst/>
      </p:bgPr>
    </p:bg>
    <p:spTree>
      <p:nvGrpSpPr>
        <p:cNvPr id="1" name="Shape 79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03" name="Google Shape;79503;p4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28</a:t>
            </a:fld>
            <a:endParaRPr/>
          </a:p>
        </p:txBody>
      </p:sp>
      <p:grpSp>
        <p:nvGrpSpPr>
          <p:cNvPr id="79504" name="Google Shape;79504;p47"/>
          <p:cNvGrpSpPr/>
          <p:nvPr/>
        </p:nvGrpSpPr>
        <p:grpSpPr>
          <a:xfrm>
            <a:off x="465162" y="2118673"/>
            <a:ext cx="3005471" cy="1587389"/>
            <a:chOff x="0" y="0"/>
            <a:chExt cx="10983700" cy="4010155"/>
          </a:xfrm>
        </p:grpSpPr>
        <p:sp>
          <p:nvSpPr>
            <p:cNvPr id="79505" name="Google Shape;79505;p47"/>
            <p:cNvSpPr/>
            <p:nvPr/>
          </p:nvSpPr>
          <p:spPr>
            <a:xfrm>
              <a:off x="4308700" y="0"/>
              <a:ext cx="6675000" cy="1909200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DDCAF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6" name="Google Shape;79506;p47"/>
            <p:cNvSpPr txBox="1"/>
            <p:nvPr/>
          </p:nvSpPr>
          <p:spPr>
            <a:xfrm>
              <a:off x="4450200" y="197235"/>
              <a:ext cx="5959200" cy="143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lvl="1">
                <a:lnSpc>
                  <a:spcPct val="90000"/>
                </a:lnSpc>
                <a:buClr>
                  <a:schemeClr val="dk1"/>
                </a:buClr>
                <a:buSzPts val="2200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7" name="Google Shape;79507;p47"/>
            <p:cNvSpPr/>
            <p:nvPr/>
          </p:nvSpPr>
          <p:spPr>
            <a:xfrm>
              <a:off x="0" y="489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E18405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8" name="Google Shape;79508;p47"/>
            <p:cNvSpPr txBox="1"/>
            <p:nvPr/>
          </p:nvSpPr>
          <p:spPr>
            <a:xfrm>
              <a:off x="93192" y="93682"/>
              <a:ext cx="4357007" cy="172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20975" tIns="110475" rIns="220975" bIns="110475" anchor="ctr" anchorCtr="0">
              <a:noAutofit/>
            </a:bodyPr>
            <a:lstStyle/>
            <a:p>
              <a:pPr lvl="0" algn="ctr">
                <a:lnSpc>
                  <a:spcPct val="90000"/>
                </a:lnSpc>
              </a:pPr>
              <a:endParaRPr sz="2400" dirty="0">
                <a:solidFill>
                  <a:srgbClr val="0C0C0C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9" name="Google Shape;79509;p47"/>
            <p:cNvSpPr/>
            <p:nvPr/>
          </p:nvSpPr>
          <p:spPr>
            <a:xfrm>
              <a:off x="3251897" y="1816281"/>
              <a:ext cx="5959205" cy="2100468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2FEFE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0" name="Google Shape;79510;p47"/>
            <p:cNvSpPr txBox="1"/>
            <p:nvPr/>
          </p:nvSpPr>
          <p:spPr>
            <a:xfrm>
              <a:off x="1377187" y="1416680"/>
              <a:ext cx="167083" cy="6842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marL="228600" lvl="1" indent="-228600">
                <a:lnSpc>
                  <a:spcPct val="90000"/>
                </a:lnSpc>
                <a:buClr>
                  <a:schemeClr val="dk1"/>
                </a:buClr>
                <a:buSzPts val="2200"/>
                <a:buFont typeface="Calibri"/>
                <a:buChar char="•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1" name="Google Shape;79511;p47"/>
            <p:cNvSpPr/>
            <p:nvPr/>
          </p:nvSpPr>
          <p:spPr>
            <a:xfrm>
              <a:off x="0" y="2100955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A0FEFE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515" name="Google Shape;79515;p47"/>
          <p:cNvGrpSpPr/>
          <p:nvPr/>
        </p:nvGrpSpPr>
        <p:grpSpPr>
          <a:xfrm>
            <a:off x="761373" y="149756"/>
            <a:ext cx="8031219" cy="1528684"/>
            <a:chOff x="-285444" y="-241209"/>
            <a:chExt cx="6803235" cy="1528684"/>
          </a:xfrm>
        </p:grpSpPr>
        <p:grpSp>
          <p:nvGrpSpPr>
            <p:cNvPr id="79516" name="Google Shape;79516;p4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17" name="Google Shape;79517;p4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18" name="Google Shape;79518;p4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19" name="Google Shape;79519;p4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1508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381B1C86-6AF4-51CA-2F4A-72A7580BE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7163" y="321872"/>
            <a:ext cx="1992313" cy="1992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Google Shape;79512;p47">
            <a:extLst>
              <a:ext uri="{FF2B5EF4-FFF2-40B4-BE49-F238E27FC236}">
                <a16:creationId xmlns:a16="http://schemas.microsoft.com/office/drawing/2014/main" id="{67E0630F-6B5D-11C4-4D88-137E7B4C3F9C}"/>
              </a:ext>
            </a:extLst>
          </p:cNvPr>
          <p:cNvSpPr txBox="1"/>
          <p:nvPr/>
        </p:nvSpPr>
        <p:spPr>
          <a:xfrm>
            <a:off x="490662" y="2987210"/>
            <a:ext cx="1166649" cy="681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7650" tIns="123825" rIns="247650" bIns="123825" anchor="ctr" anchorCtr="0">
            <a:noAutofit/>
          </a:bodyPr>
          <a:lstStyle/>
          <a:p>
            <a:pPr lvl="0" algn="ctr">
              <a:lnSpc>
                <a:spcPct val="90000"/>
              </a:lnSpc>
            </a:pPr>
            <a:endParaRPr sz="2400" dirty="0"/>
          </a:p>
        </p:txBody>
      </p:sp>
      <p:sp>
        <p:nvSpPr>
          <p:cNvPr id="22" name="Google Shape;79512;p47">
            <a:extLst>
              <a:ext uri="{FF2B5EF4-FFF2-40B4-BE49-F238E27FC236}">
                <a16:creationId xmlns:a16="http://schemas.microsoft.com/office/drawing/2014/main" id="{0A89E40A-E774-579B-44C9-2C4E557A637E}"/>
              </a:ext>
            </a:extLst>
          </p:cNvPr>
          <p:cNvSpPr txBox="1"/>
          <p:nvPr/>
        </p:nvSpPr>
        <p:spPr>
          <a:xfrm>
            <a:off x="643062" y="3139610"/>
            <a:ext cx="1166649" cy="681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7650" tIns="123825" rIns="247650" bIns="123825" anchor="ctr" anchorCtr="0">
            <a:noAutofit/>
          </a:bodyPr>
          <a:lstStyle/>
          <a:p>
            <a:pPr lvl="0" algn="ctr">
              <a:lnSpc>
                <a:spcPct val="90000"/>
              </a:lnSpc>
            </a:pPr>
            <a:endParaRPr sz="2400" dirty="0"/>
          </a:p>
        </p:txBody>
      </p:sp>
      <p:sp>
        <p:nvSpPr>
          <p:cNvPr id="24" name="Metin kutusu 23">
            <a:extLst>
              <a:ext uri="{FF2B5EF4-FFF2-40B4-BE49-F238E27FC236}">
                <a16:creationId xmlns:a16="http://schemas.microsoft.com/office/drawing/2014/main" id="{828B2607-6335-125F-11BC-A9BC266C0E45}"/>
              </a:ext>
            </a:extLst>
          </p:cNvPr>
          <p:cNvSpPr txBox="1"/>
          <p:nvPr/>
        </p:nvSpPr>
        <p:spPr>
          <a:xfrm>
            <a:off x="3697514" y="2314185"/>
            <a:ext cx="5442914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A BLOCK LIBRARY</a:t>
            </a:r>
          </a:p>
          <a:p>
            <a:endParaRPr lang="tr-TR" sz="2400" dirty="0"/>
          </a:p>
          <a:p>
            <a:r>
              <a:rPr lang="tr-TR" sz="2000" dirty="0" err="1"/>
              <a:t>Our</a:t>
            </a:r>
            <a:r>
              <a:rPr lang="tr-TR" sz="2000" dirty="0"/>
              <a:t> A </a:t>
            </a:r>
            <a:r>
              <a:rPr lang="tr-TR" sz="2000" dirty="0" err="1"/>
              <a:t>Block</a:t>
            </a:r>
            <a:r>
              <a:rPr lang="tr-TR" sz="2000" dirty="0"/>
              <a:t> Library A </a:t>
            </a:r>
            <a:r>
              <a:rPr lang="tr-TR" sz="2000" dirty="0" err="1"/>
              <a:t>Block</a:t>
            </a:r>
            <a:r>
              <a:rPr lang="tr-TR" sz="2000" dirty="0"/>
              <a:t> has an </a:t>
            </a:r>
            <a:r>
              <a:rPr lang="tr-TR" sz="2000" dirty="0" err="1"/>
              <a:t>area</a:t>
            </a:r>
            <a:r>
              <a:rPr lang="tr-TR" sz="2000" dirty="0"/>
              <a:t> of 90m2 on </a:t>
            </a:r>
            <a:r>
              <a:rPr lang="tr-TR" sz="2000" dirty="0" err="1"/>
              <a:t>the</a:t>
            </a:r>
            <a:r>
              <a:rPr lang="tr-TR" sz="2000" dirty="0"/>
              <a:t> 1st </a:t>
            </a:r>
            <a:r>
              <a:rPr lang="tr-TR" sz="2000" dirty="0" err="1"/>
              <a:t>floor</a:t>
            </a:r>
            <a:r>
              <a:rPr lang="tr-TR" sz="2000" dirty="0"/>
              <a:t>. </a:t>
            </a:r>
            <a:r>
              <a:rPr lang="tr-TR" sz="2000" dirty="0" err="1"/>
              <a:t>There</a:t>
            </a:r>
            <a:r>
              <a:rPr lang="tr-TR" sz="2000" dirty="0"/>
              <a:t> </a:t>
            </a:r>
            <a:r>
              <a:rPr lang="tr-TR" sz="2000" dirty="0" err="1"/>
              <a:t>are</a:t>
            </a:r>
            <a:r>
              <a:rPr lang="tr-TR" sz="2000" dirty="0"/>
              <a:t> 1670 </a:t>
            </a:r>
            <a:r>
              <a:rPr lang="tr-TR" sz="2000" dirty="0" err="1"/>
              <a:t>books</a:t>
            </a:r>
            <a:r>
              <a:rPr lang="tr-TR" sz="2000" dirty="0"/>
              <a:t> in </a:t>
            </a:r>
            <a:r>
              <a:rPr lang="tr-TR" sz="2000" dirty="0" err="1"/>
              <a:t>our</a:t>
            </a:r>
            <a:r>
              <a:rPr lang="tr-TR" sz="2000" dirty="0"/>
              <a:t> </a:t>
            </a:r>
            <a:r>
              <a:rPr lang="tr-TR" sz="2000" dirty="0" err="1"/>
              <a:t>library</a:t>
            </a:r>
            <a:r>
              <a:rPr lang="tr-TR" sz="2000" dirty="0"/>
              <a:t>. </a:t>
            </a:r>
            <a:r>
              <a:rPr lang="tr-TR" sz="2000" dirty="0" err="1"/>
              <a:t>The</a:t>
            </a:r>
            <a:r>
              <a:rPr lang="tr-TR" sz="2000" dirty="0"/>
              <a:t> </a:t>
            </a:r>
            <a:r>
              <a:rPr lang="tr-TR" sz="2000" dirty="0" err="1"/>
              <a:t>library</a:t>
            </a:r>
            <a:r>
              <a:rPr lang="tr-TR" sz="2000" dirty="0"/>
              <a:t> is </a:t>
            </a:r>
            <a:r>
              <a:rPr lang="tr-TR" sz="2000" dirty="0" err="1"/>
              <a:t>open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students</a:t>
            </a:r>
            <a:r>
              <a:rPr lang="tr-TR" sz="2000" dirty="0"/>
              <a:t>, </a:t>
            </a:r>
            <a:r>
              <a:rPr lang="tr-TR" sz="2000" dirty="0" err="1"/>
              <a:t>teachers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staff</a:t>
            </a:r>
            <a:r>
              <a:rPr lang="tr-TR" sz="2000" dirty="0"/>
              <a:t> </a:t>
            </a:r>
            <a:r>
              <a:rPr lang="tr-TR" sz="2000" dirty="0" err="1"/>
              <a:t>between</a:t>
            </a:r>
            <a:r>
              <a:rPr lang="tr-TR" sz="2000" dirty="0"/>
              <a:t> 08:30 </a:t>
            </a:r>
            <a:r>
              <a:rPr lang="tr-TR" sz="2000" dirty="0" err="1"/>
              <a:t>and</a:t>
            </a:r>
            <a:r>
              <a:rPr lang="tr-TR" sz="2000" dirty="0"/>
              <a:t> 17:10 on </a:t>
            </a:r>
            <a:r>
              <a:rPr lang="tr-TR" sz="2000" dirty="0" err="1"/>
              <a:t>weekdays</a:t>
            </a:r>
            <a:r>
              <a:rPr lang="tr-TR" sz="2000" dirty="0"/>
              <a:t>.</a:t>
            </a:r>
          </a:p>
        </p:txBody>
      </p:sp>
      <p:pic>
        <p:nvPicPr>
          <p:cNvPr id="23554" name="Picture 2" descr="29-04-2022">
            <a:extLst>
              <a:ext uri="{FF2B5EF4-FFF2-40B4-BE49-F238E27FC236}">
                <a16:creationId xmlns:a16="http://schemas.microsoft.com/office/drawing/2014/main" id="{5F20123A-F273-8392-0105-36B12A8BD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5455" y="4286242"/>
            <a:ext cx="3349841" cy="2512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Metin kutusu 1">
            <a:extLst>
              <a:ext uri="{FF2B5EF4-FFF2-40B4-BE49-F238E27FC236}">
                <a16:creationId xmlns:a16="http://schemas.microsoft.com/office/drawing/2014/main" id="{22FF0C8F-4EBA-C3D1-8F6D-6F3591D9E64B}"/>
              </a:ext>
            </a:extLst>
          </p:cNvPr>
          <p:cNvSpPr txBox="1"/>
          <p:nvPr/>
        </p:nvSpPr>
        <p:spPr>
          <a:xfrm>
            <a:off x="2557392" y="527137"/>
            <a:ext cx="56553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</p:spTree>
    <p:extLst>
      <p:ext uri="{BB962C8B-B14F-4D97-AF65-F5344CB8AC3E}">
        <p14:creationId xmlns:p14="http://schemas.microsoft.com/office/powerpoint/2010/main" val="3527604191"/>
      </p:ext>
    </p:extLst>
  </p:cSld>
  <p:clrMapOvr>
    <a:masterClrMapping/>
  </p:clrMapOvr>
  <p:transition>
    <p:push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chemeClr val="tx2">
                <a:lumMod val="40000"/>
                <a:lumOff val="60000"/>
              </a:schemeClr>
            </a:gs>
            <a:gs pos="0">
              <a:srgbClr val="FEEDD6"/>
            </a:gs>
          </a:gsLst>
          <a:lin ang="2700000" scaled="1"/>
        </a:gradFill>
        <a:effectLst/>
      </p:bgPr>
    </p:bg>
    <p:spTree>
      <p:nvGrpSpPr>
        <p:cNvPr id="1" name="Shape 79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03" name="Google Shape;79503;p4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29</a:t>
            </a:fld>
            <a:endParaRPr/>
          </a:p>
        </p:txBody>
      </p:sp>
      <p:grpSp>
        <p:nvGrpSpPr>
          <p:cNvPr id="79504" name="Google Shape;79504;p47"/>
          <p:cNvGrpSpPr/>
          <p:nvPr/>
        </p:nvGrpSpPr>
        <p:grpSpPr>
          <a:xfrm>
            <a:off x="465162" y="2118673"/>
            <a:ext cx="3005471" cy="1587389"/>
            <a:chOff x="0" y="0"/>
            <a:chExt cx="10983700" cy="4010155"/>
          </a:xfrm>
        </p:grpSpPr>
        <p:sp>
          <p:nvSpPr>
            <p:cNvPr id="79505" name="Google Shape;79505;p47"/>
            <p:cNvSpPr/>
            <p:nvPr/>
          </p:nvSpPr>
          <p:spPr>
            <a:xfrm>
              <a:off x="4308700" y="0"/>
              <a:ext cx="6675000" cy="1909200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DDCAF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6" name="Google Shape;79506;p47"/>
            <p:cNvSpPr txBox="1"/>
            <p:nvPr/>
          </p:nvSpPr>
          <p:spPr>
            <a:xfrm>
              <a:off x="4450200" y="197235"/>
              <a:ext cx="5959200" cy="143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lvl="1">
                <a:lnSpc>
                  <a:spcPct val="90000"/>
                </a:lnSpc>
                <a:buClr>
                  <a:schemeClr val="dk1"/>
                </a:buClr>
                <a:buSzPts val="2200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7" name="Google Shape;79507;p47"/>
            <p:cNvSpPr/>
            <p:nvPr/>
          </p:nvSpPr>
          <p:spPr>
            <a:xfrm>
              <a:off x="0" y="489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E18405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8" name="Google Shape;79508;p47"/>
            <p:cNvSpPr txBox="1"/>
            <p:nvPr/>
          </p:nvSpPr>
          <p:spPr>
            <a:xfrm>
              <a:off x="93192" y="93682"/>
              <a:ext cx="4357007" cy="172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20975" tIns="110475" rIns="220975" bIns="110475" anchor="ctr" anchorCtr="0">
              <a:noAutofit/>
            </a:bodyPr>
            <a:lstStyle/>
            <a:p>
              <a:pPr lvl="0" algn="ctr">
                <a:lnSpc>
                  <a:spcPct val="90000"/>
                </a:lnSpc>
              </a:pPr>
              <a:endParaRPr sz="2400" dirty="0">
                <a:solidFill>
                  <a:srgbClr val="0C0C0C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9" name="Google Shape;79509;p47"/>
            <p:cNvSpPr/>
            <p:nvPr/>
          </p:nvSpPr>
          <p:spPr>
            <a:xfrm>
              <a:off x="3251897" y="1816281"/>
              <a:ext cx="5959205" cy="2100468"/>
            </a:xfrm>
            <a:prstGeom prst="rightArrow">
              <a:avLst>
                <a:gd name="adj1" fmla="val 75000"/>
                <a:gd name="adj2" fmla="val 50000"/>
              </a:avLst>
            </a:prstGeom>
            <a:solidFill>
              <a:srgbClr val="F2FEFE">
                <a:alpha val="89800"/>
              </a:srgbClr>
            </a:solidFill>
            <a:ln w="15875" cap="flat" cmpd="sng">
              <a:solidFill>
                <a:srgbClr val="DCECCD">
                  <a:alpha val="8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0" name="Google Shape;79510;p47"/>
            <p:cNvSpPr txBox="1"/>
            <p:nvPr/>
          </p:nvSpPr>
          <p:spPr>
            <a:xfrm>
              <a:off x="1377187" y="1416680"/>
              <a:ext cx="167083" cy="6842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3950" tIns="13950" rIns="13950" bIns="13950" anchor="t" anchorCtr="0">
              <a:noAutofit/>
            </a:bodyPr>
            <a:lstStyle/>
            <a:p>
              <a:pPr marL="228600" lvl="1" indent="-228600">
                <a:lnSpc>
                  <a:spcPct val="90000"/>
                </a:lnSpc>
                <a:buClr>
                  <a:schemeClr val="dk1"/>
                </a:buClr>
                <a:buSzPts val="2200"/>
                <a:buFont typeface="Calibri"/>
                <a:buChar char="•"/>
              </a:pPr>
              <a:endParaRPr lang="tr-TR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1" name="Google Shape;79511;p47"/>
            <p:cNvSpPr/>
            <p:nvPr/>
          </p:nvSpPr>
          <p:spPr>
            <a:xfrm>
              <a:off x="0" y="2100955"/>
              <a:ext cx="4450200" cy="1909200"/>
            </a:xfrm>
            <a:prstGeom prst="roundRect">
              <a:avLst>
                <a:gd name="adj" fmla="val 16667"/>
              </a:avLst>
            </a:prstGeom>
            <a:solidFill>
              <a:srgbClr val="A0FEFE"/>
            </a:solidFill>
            <a:ln w="158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515" name="Google Shape;79515;p47"/>
          <p:cNvGrpSpPr/>
          <p:nvPr/>
        </p:nvGrpSpPr>
        <p:grpSpPr>
          <a:xfrm>
            <a:off x="761373" y="149756"/>
            <a:ext cx="8031219" cy="1528684"/>
            <a:chOff x="-285444" y="-241209"/>
            <a:chExt cx="6803235" cy="1528684"/>
          </a:xfrm>
        </p:grpSpPr>
        <p:grpSp>
          <p:nvGrpSpPr>
            <p:cNvPr id="79516" name="Google Shape;79516;p4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17" name="Google Shape;79517;p4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18" name="Google Shape;79518;p4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19" name="Google Shape;79519;p4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1508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381B1C86-6AF4-51CA-2F4A-72A7580BE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7163" y="321872"/>
            <a:ext cx="1992313" cy="1992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Google Shape;79512;p47">
            <a:extLst>
              <a:ext uri="{FF2B5EF4-FFF2-40B4-BE49-F238E27FC236}">
                <a16:creationId xmlns:a16="http://schemas.microsoft.com/office/drawing/2014/main" id="{67E0630F-6B5D-11C4-4D88-137E7B4C3F9C}"/>
              </a:ext>
            </a:extLst>
          </p:cNvPr>
          <p:cNvSpPr txBox="1"/>
          <p:nvPr/>
        </p:nvSpPr>
        <p:spPr>
          <a:xfrm>
            <a:off x="490662" y="2987210"/>
            <a:ext cx="1166649" cy="681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7650" tIns="123825" rIns="247650" bIns="123825" anchor="ctr" anchorCtr="0">
            <a:noAutofit/>
          </a:bodyPr>
          <a:lstStyle/>
          <a:p>
            <a:pPr lvl="0" algn="ctr">
              <a:lnSpc>
                <a:spcPct val="90000"/>
              </a:lnSpc>
            </a:pPr>
            <a:endParaRPr sz="2400" dirty="0"/>
          </a:p>
        </p:txBody>
      </p:sp>
      <p:sp>
        <p:nvSpPr>
          <p:cNvPr id="22" name="Google Shape;79512;p47">
            <a:extLst>
              <a:ext uri="{FF2B5EF4-FFF2-40B4-BE49-F238E27FC236}">
                <a16:creationId xmlns:a16="http://schemas.microsoft.com/office/drawing/2014/main" id="{0A89E40A-E774-579B-44C9-2C4E557A637E}"/>
              </a:ext>
            </a:extLst>
          </p:cNvPr>
          <p:cNvSpPr txBox="1"/>
          <p:nvPr/>
        </p:nvSpPr>
        <p:spPr>
          <a:xfrm>
            <a:off x="643062" y="3139610"/>
            <a:ext cx="1166649" cy="681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7650" tIns="123825" rIns="247650" bIns="123825" anchor="ctr" anchorCtr="0">
            <a:noAutofit/>
          </a:bodyPr>
          <a:lstStyle/>
          <a:p>
            <a:pPr lvl="0" algn="ctr">
              <a:lnSpc>
                <a:spcPct val="90000"/>
              </a:lnSpc>
            </a:pPr>
            <a:endParaRPr sz="2400" dirty="0"/>
          </a:p>
        </p:txBody>
      </p:sp>
      <p:sp>
        <p:nvSpPr>
          <p:cNvPr id="25" name="Metin kutusu 24">
            <a:extLst>
              <a:ext uri="{FF2B5EF4-FFF2-40B4-BE49-F238E27FC236}">
                <a16:creationId xmlns:a16="http://schemas.microsoft.com/office/drawing/2014/main" id="{06F8EF03-4C62-BDE9-76F8-218F105433F7}"/>
              </a:ext>
            </a:extLst>
          </p:cNvPr>
          <p:cNvSpPr txBox="1"/>
          <p:nvPr/>
        </p:nvSpPr>
        <p:spPr>
          <a:xfrm>
            <a:off x="3433544" y="2158383"/>
            <a:ext cx="6093618" cy="32932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B BLOCK LIBRARY</a:t>
            </a:r>
          </a:p>
          <a:p>
            <a:endParaRPr lang="tr-TR" sz="2400" dirty="0"/>
          </a:p>
          <a:p>
            <a:r>
              <a:rPr lang="tr-TR" sz="2000" dirty="0" err="1"/>
              <a:t>Our</a:t>
            </a:r>
            <a:r>
              <a:rPr lang="tr-TR" sz="2000" dirty="0"/>
              <a:t> B </a:t>
            </a:r>
            <a:r>
              <a:rPr lang="tr-TR" sz="2000" dirty="0" err="1"/>
              <a:t>Block</a:t>
            </a:r>
            <a:r>
              <a:rPr lang="tr-TR" sz="2000" dirty="0"/>
              <a:t> Library is </a:t>
            </a:r>
            <a:r>
              <a:rPr lang="tr-TR" sz="2000" dirty="0" err="1"/>
              <a:t>located</a:t>
            </a:r>
            <a:r>
              <a:rPr lang="tr-TR" sz="2000" dirty="0"/>
              <a:t> on </a:t>
            </a:r>
            <a:r>
              <a:rPr lang="tr-TR" sz="2000" dirty="0" err="1"/>
              <a:t>the</a:t>
            </a:r>
            <a:r>
              <a:rPr lang="tr-TR" sz="2000" dirty="0"/>
              <a:t> 2nd </a:t>
            </a:r>
            <a:r>
              <a:rPr lang="tr-TR" sz="2000" dirty="0" err="1"/>
              <a:t>floor</a:t>
            </a:r>
            <a:r>
              <a:rPr lang="tr-TR" sz="2000" dirty="0"/>
              <a:t> of </a:t>
            </a:r>
            <a:r>
              <a:rPr lang="tr-TR" sz="2000" dirty="0" err="1"/>
              <a:t>the</a:t>
            </a:r>
            <a:r>
              <a:rPr lang="tr-TR" sz="2000" dirty="0"/>
              <a:t> B </a:t>
            </a:r>
            <a:r>
              <a:rPr lang="tr-TR" sz="2000" dirty="0" err="1"/>
              <a:t>block</a:t>
            </a:r>
            <a:r>
              <a:rPr lang="tr-TR" sz="2000" dirty="0"/>
              <a:t> of </a:t>
            </a:r>
            <a:r>
              <a:rPr lang="tr-TR" sz="2000" dirty="0" err="1"/>
              <a:t>our</a:t>
            </a:r>
            <a:r>
              <a:rPr lang="tr-TR" sz="2000" dirty="0"/>
              <a:t> </a:t>
            </a:r>
            <a:r>
              <a:rPr lang="tr-TR" sz="2000" dirty="0" err="1"/>
              <a:t>school</a:t>
            </a:r>
            <a:r>
              <a:rPr lang="tr-TR" sz="2000" dirty="0"/>
              <a:t>. </a:t>
            </a:r>
            <a:r>
              <a:rPr lang="tr-TR" sz="2000" dirty="0" err="1"/>
              <a:t>Its</a:t>
            </a:r>
            <a:r>
              <a:rPr lang="tr-TR" sz="2000" dirty="0"/>
              <a:t> total </a:t>
            </a:r>
            <a:r>
              <a:rPr lang="tr-TR" sz="2000" dirty="0" err="1"/>
              <a:t>area</a:t>
            </a:r>
            <a:r>
              <a:rPr lang="tr-TR" sz="2000" dirty="0"/>
              <a:t> is 90m2. 350 </a:t>
            </a:r>
            <a:r>
              <a:rPr lang="tr-TR" sz="2000" dirty="0" err="1"/>
              <a:t>books</a:t>
            </a:r>
            <a:r>
              <a:rPr lang="tr-TR" sz="2000" dirty="0"/>
              <a:t> </a:t>
            </a:r>
            <a:r>
              <a:rPr lang="tr-TR" sz="2000" dirty="0" err="1"/>
              <a:t>are</a:t>
            </a:r>
            <a:r>
              <a:rPr lang="tr-TR" sz="2000" dirty="0"/>
              <a:t> </a:t>
            </a:r>
            <a:r>
              <a:rPr lang="tr-TR" sz="2000" dirty="0" err="1"/>
              <a:t>available</a:t>
            </a:r>
            <a:r>
              <a:rPr lang="tr-TR" sz="2000" dirty="0"/>
              <a:t>. </a:t>
            </a:r>
            <a:r>
              <a:rPr lang="tr-TR" sz="2000" dirty="0" err="1"/>
              <a:t>Our</a:t>
            </a:r>
            <a:r>
              <a:rPr lang="tr-TR" sz="2000" dirty="0"/>
              <a:t> </a:t>
            </a:r>
            <a:r>
              <a:rPr lang="tr-TR" sz="2000" dirty="0" err="1"/>
              <a:t>library</a:t>
            </a:r>
            <a:r>
              <a:rPr lang="tr-TR" sz="2000" dirty="0"/>
              <a:t> is </a:t>
            </a:r>
            <a:r>
              <a:rPr lang="tr-TR" sz="2000" dirty="0" err="1"/>
              <a:t>under</a:t>
            </a:r>
            <a:r>
              <a:rPr lang="tr-TR" sz="2000" dirty="0"/>
              <a:t> </a:t>
            </a:r>
            <a:r>
              <a:rPr lang="tr-TR" sz="2000" dirty="0" err="1"/>
              <a:t>construction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will</a:t>
            </a:r>
            <a:r>
              <a:rPr lang="tr-TR" sz="2000" dirty="0"/>
              <a:t> be </a:t>
            </a:r>
            <a:r>
              <a:rPr lang="tr-TR" sz="2000" dirty="0" err="1"/>
              <a:t>open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all</a:t>
            </a:r>
            <a:r>
              <a:rPr lang="tr-TR" sz="2000" dirty="0"/>
              <a:t> </a:t>
            </a:r>
            <a:r>
              <a:rPr lang="tr-TR" sz="2000" dirty="0" err="1"/>
              <a:t>students</a:t>
            </a:r>
            <a:r>
              <a:rPr lang="tr-TR" sz="2000" dirty="0"/>
              <a:t>, </a:t>
            </a:r>
            <a:r>
              <a:rPr lang="tr-TR" sz="2000" dirty="0" err="1"/>
              <a:t>teachers</a:t>
            </a:r>
            <a:r>
              <a:rPr lang="tr-TR" sz="2000" dirty="0"/>
              <a:t> </a:t>
            </a:r>
            <a:r>
              <a:rPr lang="tr-TR" sz="2000" dirty="0" err="1"/>
              <a:t>and</a:t>
            </a:r>
            <a:r>
              <a:rPr lang="tr-TR" sz="2000" dirty="0"/>
              <a:t> </a:t>
            </a:r>
            <a:r>
              <a:rPr lang="tr-TR" sz="2000" dirty="0" err="1"/>
              <a:t>staff</a:t>
            </a:r>
            <a:r>
              <a:rPr lang="tr-TR" sz="2000" dirty="0"/>
              <a:t> on </a:t>
            </a:r>
            <a:r>
              <a:rPr lang="tr-TR" sz="2000" dirty="0" err="1"/>
              <a:t>weekdays</a:t>
            </a:r>
            <a:r>
              <a:rPr lang="tr-TR" sz="2000" dirty="0"/>
              <a:t> (08:30-17:10) at </a:t>
            </a:r>
            <a:r>
              <a:rPr lang="tr-TR" sz="2000" dirty="0" err="1"/>
              <a:t>full</a:t>
            </a:r>
            <a:r>
              <a:rPr lang="tr-TR" sz="2000" dirty="0"/>
              <a:t> </a:t>
            </a:r>
            <a:r>
              <a:rPr lang="tr-TR" sz="2000" dirty="0" err="1"/>
              <a:t>capacity</a:t>
            </a:r>
            <a:r>
              <a:rPr lang="tr-TR" sz="2000" dirty="0"/>
              <a:t> </a:t>
            </a:r>
            <a:r>
              <a:rPr lang="tr-TR" sz="2000" dirty="0" err="1"/>
              <a:t>after</a:t>
            </a:r>
            <a:r>
              <a:rPr lang="tr-TR" sz="2000" dirty="0"/>
              <a:t> May 15, 2022. Development </a:t>
            </a:r>
            <a:r>
              <a:rPr lang="tr-TR" sz="2000" dirty="0" err="1"/>
              <a:t>work</a:t>
            </a:r>
            <a:r>
              <a:rPr lang="tr-TR" sz="2000" dirty="0"/>
              <a:t> </a:t>
            </a:r>
            <a:r>
              <a:rPr lang="tr-TR" sz="2000" dirty="0" err="1"/>
              <a:t>continues</a:t>
            </a:r>
            <a:r>
              <a:rPr lang="tr-TR" sz="2000" dirty="0"/>
              <a:t>. (</a:t>
            </a:r>
            <a:r>
              <a:rPr lang="tr-TR" sz="2000" dirty="0" err="1"/>
              <a:t>Currently</a:t>
            </a:r>
            <a:r>
              <a:rPr lang="tr-TR" sz="2000" dirty="0"/>
              <a:t>, it has </a:t>
            </a:r>
            <a:r>
              <a:rPr lang="tr-TR" sz="2000" dirty="0" err="1"/>
              <a:t>been</a:t>
            </a:r>
            <a:r>
              <a:rPr lang="tr-TR" sz="2000" dirty="0"/>
              <a:t> </a:t>
            </a:r>
            <a:r>
              <a:rPr lang="tr-TR" sz="2000" dirty="0" err="1"/>
              <a:t>completed</a:t>
            </a:r>
            <a:r>
              <a:rPr lang="tr-TR" sz="2000" dirty="0"/>
              <a:t> at a rate of 75% </a:t>
            </a:r>
            <a:r>
              <a:rPr lang="tr-TR" sz="2000" dirty="0" err="1"/>
              <a:t>and</a:t>
            </a:r>
            <a:r>
              <a:rPr lang="tr-TR" sz="2000" dirty="0"/>
              <a:t> has </a:t>
            </a:r>
            <a:r>
              <a:rPr lang="tr-TR" sz="2000" dirty="0" err="1"/>
              <a:t>started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</a:t>
            </a:r>
            <a:r>
              <a:rPr lang="tr-TR" sz="2000" dirty="0" err="1"/>
              <a:t>serve</a:t>
            </a:r>
            <a:r>
              <a:rPr lang="tr-TR" sz="2000" dirty="0"/>
              <a:t>)</a:t>
            </a:r>
          </a:p>
        </p:txBody>
      </p:sp>
      <p:pic>
        <p:nvPicPr>
          <p:cNvPr id="25602" name="Picture 2" descr="29-04-2022">
            <a:extLst>
              <a:ext uri="{FF2B5EF4-FFF2-40B4-BE49-F238E27FC236}">
                <a16:creationId xmlns:a16="http://schemas.microsoft.com/office/drawing/2014/main" id="{59ADEDFF-202B-EEE9-6090-C5C5D48B45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41" y="3934089"/>
            <a:ext cx="3383492" cy="2537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Metin kutusu 2">
            <a:extLst>
              <a:ext uri="{FF2B5EF4-FFF2-40B4-BE49-F238E27FC236}">
                <a16:creationId xmlns:a16="http://schemas.microsoft.com/office/drawing/2014/main" id="{B99BCAFE-1BFC-2B34-F69C-35BD2A701971}"/>
              </a:ext>
            </a:extLst>
          </p:cNvPr>
          <p:cNvSpPr txBox="1"/>
          <p:nvPr/>
        </p:nvSpPr>
        <p:spPr>
          <a:xfrm>
            <a:off x="2756452" y="490330"/>
            <a:ext cx="56719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</p:spTree>
    <p:extLst>
      <p:ext uri="{BB962C8B-B14F-4D97-AF65-F5344CB8AC3E}">
        <p14:creationId xmlns:p14="http://schemas.microsoft.com/office/powerpoint/2010/main" val="3392837807"/>
      </p:ext>
    </p:extLst>
  </p:cSld>
  <p:clrMapOvr>
    <a:masterClrMapping/>
  </p:clrMapOvr>
  <p:transition>
    <p:push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71" name="Google Shape;79271;p34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</a:t>
            </a:fld>
            <a:endParaRPr dirty="0"/>
          </a:p>
        </p:txBody>
      </p:sp>
      <p:sp>
        <p:nvSpPr>
          <p:cNvPr id="79274" name="Google Shape;79274;p34"/>
          <p:cNvSpPr/>
          <p:nvPr/>
        </p:nvSpPr>
        <p:spPr>
          <a:xfrm>
            <a:off x="-1327981" y="-1307407"/>
            <a:ext cx="45719" cy="973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275" name="Google Shape;79275;p34"/>
          <p:cNvGrpSpPr/>
          <p:nvPr/>
        </p:nvGrpSpPr>
        <p:grpSpPr>
          <a:xfrm>
            <a:off x="677836" y="-3270"/>
            <a:ext cx="8111462" cy="1580813"/>
            <a:chOff x="-353417" y="-236504"/>
            <a:chExt cx="6871209" cy="1580813"/>
          </a:xfrm>
        </p:grpSpPr>
        <p:grpSp>
          <p:nvGrpSpPr>
            <p:cNvPr id="79276" name="Google Shape;79276;p34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277" name="Google Shape;79277;p34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78" name="Google Shape;79278;p34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279" name="Google Shape;79279;p3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44026" y="-204402"/>
              <a:ext cx="620092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280" name="Google Shape;79280;p34"/>
          <p:cNvSpPr txBox="1">
            <a:spLocks noGrp="1"/>
          </p:cNvSpPr>
          <p:nvPr>
            <p:ph type="title"/>
          </p:nvPr>
        </p:nvSpPr>
        <p:spPr>
          <a:xfrm>
            <a:off x="2264912" y="446037"/>
            <a:ext cx="6400800" cy="7016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000"/>
              <a:buFont typeface="Calibri"/>
              <a:buNone/>
            </a:pPr>
            <a:r>
              <a:rPr lang="tr-TR" sz="4000" b="1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             </a:t>
            </a:r>
            <a:r>
              <a:rPr lang="tr-TR" sz="4400" b="1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İSTANBUL</a:t>
            </a:r>
            <a:endParaRPr sz="4400" b="1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Dikdörtgen 1"/>
          <p:cNvSpPr/>
          <p:nvPr/>
        </p:nvSpPr>
        <p:spPr>
          <a:xfrm>
            <a:off x="5438899" y="1947554"/>
            <a:ext cx="599958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chemeClr val="accent5">
                    <a:lumMod val="75000"/>
                  </a:schemeClr>
                </a:solidFill>
              </a:rPr>
              <a:t>.</a:t>
            </a:r>
            <a:endParaRPr lang="tr-TR" sz="1800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E37251BC-B65C-2F0A-B028-6DADB6720B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178252" y="2409776"/>
            <a:ext cx="81988" cy="45719"/>
          </a:xfrm>
        </p:spPr>
        <p:txBody>
          <a:bodyPr>
            <a:normAutofit fontScale="25000" lnSpcReduction="20000"/>
          </a:bodyPr>
          <a:lstStyle/>
          <a:p>
            <a:endParaRPr lang="tr-TR" dirty="0"/>
          </a:p>
        </p:txBody>
      </p:sp>
      <p:pic>
        <p:nvPicPr>
          <p:cNvPr id="3074" name="Picture 2" descr="Dentons - Istanbul">
            <a:extLst>
              <a:ext uri="{FF2B5EF4-FFF2-40B4-BE49-F238E27FC236}">
                <a16:creationId xmlns:a16="http://schemas.microsoft.com/office/drawing/2014/main" id="{98760FC1-F598-7C9E-048F-57068AD3C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497" y="1790685"/>
            <a:ext cx="4922117" cy="33991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Metin kutusu 21">
            <a:extLst>
              <a:ext uri="{FF2B5EF4-FFF2-40B4-BE49-F238E27FC236}">
                <a16:creationId xmlns:a16="http://schemas.microsoft.com/office/drawing/2014/main" id="{C2A6704D-C5E9-1EC8-E759-8A81E770625E}"/>
              </a:ext>
            </a:extLst>
          </p:cNvPr>
          <p:cNvSpPr txBox="1"/>
          <p:nvPr/>
        </p:nvSpPr>
        <p:spPr>
          <a:xfrm>
            <a:off x="5395162" y="2022287"/>
            <a:ext cx="5958638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 err="1"/>
              <a:t>Istanbul</a:t>
            </a:r>
            <a:r>
              <a:rPr lang="tr-TR" sz="2400" dirty="0"/>
              <a:t> is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largest</a:t>
            </a:r>
            <a:r>
              <a:rPr lang="tr-TR" sz="2400" dirty="0"/>
              <a:t> </a:t>
            </a:r>
            <a:r>
              <a:rPr lang="tr-TR" sz="2400" dirty="0" err="1"/>
              <a:t>city</a:t>
            </a:r>
            <a:r>
              <a:rPr lang="tr-TR" sz="2400" dirty="0"/>
              <a:t> in </a:t>
            </a:r>
            <a:r>
              <a:rPr lang="tr-TR" sz="2400" dirty="0" err="1"/>
              <a:t>Turkey</a:t>
            </a:r>
            <a:r>
              <a:rPr lang="tr-TR" sz="2400" dirty="0"/>
              <a:t>, </a:t>
            </a:r>
            <a:r>
              <a:rPr lang="tr-TR" sz="2400" dirty="0" err="1"/>
              <a:t>serving</a:t>
            </a:r>
            <a:r>
              <a:rPr lang="tr-TR" sz="2400" dirty="0"/>
              <a:t> as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country's</a:t>
            </a:r>
            <a:r>
              <a:rPr lang="tr-TR" sz="2400" dirty="0"/>
              <a:t> </a:t>
            </a:r>
            <a:r>
              <a:rPr lang="tr-TR" sz="2400" dirty="0" err="1"/>
              <a:t>economic</a:t>
            </a:r>
            <a:r>
              <a:rPr lang="tr-TR" sz="2400" dirty="0"/>
              <a:t>, </a:t>
            </a:r>
            <a:r>
              <a:rPr lang="tr-TR" sz="2400" dirty="0" err="1"/>
              <a:t>cultural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</a:t>
            </a:r>
            <a:r>
              <a:rPr lang="tr-TR" sz="2400" dirty="0" err="1"/>
              <a:t>historic</a:t>
            </a:r>
            <a:r>
              <a:rPr lang="tr-TR" sz="2400" dirty="0"/>
              <a:t> </a:t>
            </a:r>
            <a:r>
              <a:rPr lang="tr-TR" sz="2400" dirty="0" err="1"/>
              <a:t>hub</a:t>
            </a:r>
            <a:r>
              <a:rPr lang="tr-TR" sz="2400" dirty="0"/>
              <a:t>.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city</a:t>
            </a:r>
            <a:r>
              <a:rPr lang="tr-TR" sz="2400" dirty="0"/>
              <a:t> </a:t>
            </a:r>
            <a:r>
              <a:rPr lang="tr-TR" sz="2400" dirty="0" err="1"/>
              <a:t>straddles</a:t>
            </a:r>
            <a:r>
              <a:rPr lang="tr-TR" sz="2400" dirty="0"/>
              <a:t>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Bosporus</a:t>
            </a:r>
            <a:r>
              <a:rPr lang="tr-TR" sz="2400" dirty="0"/>
              <a:t> </a:t>
            </a:r>
            <a:r>
              <a:rPr lang="tr-TR" sz="2400" dirty="0" err="1"/>
              <a:t>strait</a:t>
            </a:r>
            <a:r>
              <a:rPr lang="tr-TR" sz="2400" dirty="0"/>
              <a:t>, </a:t>
            </a:r>
            <a:r>
              <a:rPr lang="tr-TR" sz="2400" dirty="0" err="1"/>
              <a:t>lying</a:t>
            </a:r>
            <a:r>
              <a:rPr lang="tr-TR" sz="2400" dirty="0"/>
              <a:t> in </a:t>
            </a:r>
            <a:r>
              <a:rPr lang="tr-TR" sz="2400" dirty="0" err="1"/>
              <a:t>both</a:t>
            </a:r>
            <a:r>
              <a:rPr lang="tr-TR" sz="2400" dirty="0"/>
              <a:t> Europe </a:t>
            </a:r>
            <a:r>
              <a:rPr lang="tr-TR" sz="2400" dirty="0" err="1"/>
              <a:t>and</a:t>
            </a:r>
            <a:r>
              <a:rPr lang="tr-TR" sz="2400" dirty="0"/>
              <a:t> </a:t>
            </a:r>
            <a:r>
              <a:rPr lang="tr-TR" sz="2400" dirty="0" err="1"/>
              <a:t>Asia</a:t>
            </a:r>
            <a:r>
              <a:rPr lang="tr-TR" sz="2400" dirty="0"/>
              <a:t>, </a:t>
            </a:r>
            <a:r>
              <a:rPr lang="tr-TR" sz="2400" dirty="0" err="1"/>
              <a:t>and</a:t>
            </a:r>
            <a:r>
              <a:rPr lang="tr-TR" sz="2400" dirty="0"/>
              <a:t> has a </a:t>
            </a:r>
            <a:r>
              <a:rPr lang="tr-TR" sz="2400" dirty="0" err="1"/>
              <a:t>population</a:t>
            </a:r>
            <a:r>
              <a:rPr lang="tr-TR" sz="2400" dirty="0"/>
              <a:t> of </a:t>
            </a:r>
            <a:r>
              <a:rPr lang="tr-TR" sz="2400" dirty="0" err="1"/>
              <a:t>over</a:t>
            </a:r>
            <a:r>
              <a:rPr lang="tr-TR" sz="2400" dirty="0"/>
              <a:t> 15 </a:t>
            </a:r>
            <a:r>
              <a:rPr lang="tr-TR" sz="2400" dirty="0" err="1"/>
              <a:t>million</a:t>
            </a:r>
            <a:r>
              <a:rPr lang="tr-TR" sz="2400" dirty="0"/>
              <a:t> </a:t>
            </a:r>
            <a:r>
              <a:rPr lang="tr-TR" sz="2400" dirty="0" err="1"/>
              <a:t>residents</a:t>
            </a:r>
            <a:r>
              <a:rPr lang="tr-TR" sz="2400" dirty="0"/>
              <a:t>, </a:t>
            </a:r>
            <a:r>
              <a:rPr lang="tr-TR" sz="2400" dirty="0" err="1"/>
              <a:t>comprising</a:t>
            </a:r>
            <a:r>
              <a:rPr lang="tr-TR" sz="2400" dirty="0"/>
              <a:t> 19% of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population</a:t>
            </a:r>
            <a:r>
              <a:rPr lang="tr-TR" sz="2400" dirty="0"/>
              <a:t> of </a:t>
            </a:r>
            <a:r>
              <a:rPr lang="tr-TR" sz="2400" dirty="0" err="1"/>
              <a:t>Turkey</a:t>
            </a:r>
            <a:r>
              <a:rPr lang="tr-TR" sz="2400" dirty="0"/>
              <a:t>. </a:t>
            </a:r>
            <a:r>
              <a:rPr lang="tr-TR" sz="2400" dirty="0" err="1"/>
              <a:t>Istanbul</a:t>
            </a:r>
            <a:r>
              <a:rPr lang="tr-TR" sz="2400" dirty="0"/>
              <a:t> is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most</a:t>
            </a:r>
            <a:r>
              <a:rPr lang="tr-TR" sz="2400" dirty="0"/>
              <a:t> </a:t>
            </a:r>
            <a:r>
              <a:rPr lang="tr-TR" sz="2400" dirty="0" err="1"/>
              <a:t>populous</a:t>
            </a:r>
            <a:r>
              <a:rPr lang="tr-TR" sz="2400" dirty="0"/>
              <a:t> </a:t>
            </a:r>
            <a:r>
              <a:rPr lang="tr-TR" sz="2400" dirty="0" err="1"/>
              <a:t>European</a:t>
            </a:r>
            <a:r>
              <a:rPr lang="tr-TR" sz="2400" dirty="0"/>
              <a:t> </a:t>
            </a:r>
            <a:r>
              <a:rPr lang="tr-TR" sz="2400" dirty="0" err="1"/>
              <a:t>city</a:t>
            </a:r>
            <a:r>
              <a:rPr lang="tr-TR" sz="2400" dirty="0"/>
              <a:t>, </a:t>
            </a:r>
            <a:r>
              <a:rPr lang="tr-TR" sz="2400" dirty="0" err="1"/>
              <a:t>and</a:t>
            </a:r>
            <a:r>
              <a:rPr lang="tr-TR" sz="2400" dirty="0"/>
              <a:t> </a:t>
            </a:r>
            <a:r>
              <a:rPr lang="tr-TR" sz="2400" dirty="0" err="1"/>
              <a:t>the</a:t>
            </a:r>
            <a:r>
              <a:rPr lang="tr-TR" sz="2400" dirty="0"/>
              <a:t> </a:t>
            </a:r>
            <a:r>
              <a:rPr lang="tr-TR" sz="2400" dirty="0" err="1"/>
              <a:t>world's</a:t>
            </a:r>
            <a:r>
              <a:rPr lang="tr-TR" sz="2400" dirty="0"/>
              <a:t> 15th-largest </a:t>
            </a:r>
            <a:r>
              <a:rPr lang="tr-TR" sz="2400" dirty="0" err="1"/>
              <a:t>city</a:t>
            </a:r>
            <a:r>
              <a:rPr lang="tr-TR" sz="2400" dirty="0"/>
              <a:t>.</a:t>
            </a:r>
          </a:p>
        </p:txBody>
      </p:sp>
      <p:pic>
        <p:nvPicPr>
          <p:cNvPr id="3076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81DE6559-8169-7FC0-E60D-8B9379A5B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3110" y="92100"/>
            <a:ext cx="1698585" cy="1698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30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018569" y="328613"/>
            <a:ext cx="69399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- Conference </a:t>
            </a:r>
            <a:r>
              <a:rPr lang="tr-TR" sz="2400" dirty="0" err="1"/>
              <a:t>Hall</a:t>
            </a:r>
            <a:endParaRPr lang="tr-TR" sz="2400" dirty="0"/>
          </a:p>
        </p:txBody>
      </p:sp>
      <p:sp>
        <p:nvSpPr>
          <p:cNvPr id="7" name="Resim Yer Tutucusu 6">
            <a:extLst>
              <a:ext uri="{FF2B5EF4-FFF2-40B4-BE49-F238E27FC236}">
                <a16:creationId xmlns:a16="http://schemas.microsoft.com/office/drawing/2014/main" id="{C82D77D3-14F9-6367-B548-19974325A12B}"/>
              </a:ext>
            </a:extLst>
          </p:cNvPr>
          <p:cNvSpPr>
            <a:spLocks noGrp="1"/>
          </p:cNvSpPr>
          <p:nvPr>
            <p:ph type="pic" idx="4"/>
          </p:nvPr>
        </p:nvSpPr>
        <p:spPr/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628" name="Picture 4" descr="03-01-2022">
            <a:extLst>
              <a:ext uri="{FF2B5EF4-FFF2-40B4-BE49-F238E27FC236}">
                <a16:creationId xmlns:a16="http://schemas.microsoft.com/office/drawing/2014/main" id="{FC4B2C72-8C2C-2B52-A9EC-2713E003C7AD}"/>
              </a:ext>
            </a:extLst>
          </p:cNvPr>
          <p:cNvPicPr>
            <a:picLocks noGrp="1" noChangeAspect="1" noChangeArrowheads="1"/>
          </p:cNvPicPr>
          <p:nvPr>
            <p:ph type="pic" idx="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03" b="15503"/>
          <a:stretch>
            <a:fillRect/>
          </a:stretch>
        </p:blipFill>
        <p:spPr bwMode="auto">
          <a:xfrm>
            <a:off x="102071" y="2112263"/>
            <a:ext cx="11742267" cy="4417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31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- Multi-</a:t>
            </a:r>
            <a:r>
              <a:rPr lang="tr-TR" sz="2400" dirty="0" err="1"/>
              <a:t>Purpose</a:t>
            </a:r>
            <a:r>
              <a:rPr lang="tr-TR" sz="2400" dirty="0"/>
              <a:t> </a:t>
            </a:r>
            <a:r>
              <a:rPr lang="tr-TR" sz="2400" dirty="0" err="1"/>
              <a:t>Halls</a:t>
            </a:r>
            <a:endParaRPr lang="tr-TR" sz="2400" dirty="0"/>
          </a:p>
        </p:txBody>
      </p:sp>
      <p:sp>
        <p:nvSpPr>
          <p:cNvPr id="7" name="Resim Yer Tutucusu 6">
            <a:extLst>
              <a:ext uri="{FF2B5EF4-FFF2-40B4-BE49-F238E27FC236}">
                <a16:creationId xmlns:a16="http://schemas.microsoft.com/office/drawing/2014/main" id="{C82D77D3-14F9-6367-B548-19974325A12B}"/>
              </a:ext>
            </a:extLst>
          </p:cNvPr>
          <p:cNvSpPr>
            <a:spLocks noGrp="1"/>
          </p:cNvSpPr>
          <p:nvPr>
            <p:ph type="pic" idx="4"/>
          </p:nvPr>
        </p:nvSpPr>
        <p:spPr/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4" name="Picture 2" descr="03-01-2022">
            <a:extLst>
              <a:ext uri="{FF2B5EF4-FFF2-40B4-BE49-F238E27FC236}">
                <a16:creationId xmlns:a16="http://schemas.microsoft.com/office/drawing/2014/main" id="{43E9CDD5-4665-0541-A3B9-24935B1279EF}"/>
              </a:ext>
            </a:extLst>
          </p:cNvPr>
          <p:cNvPicPr>
            <a:picLocks noGrp="1" noChangeAspect="1" noChangeArrowheads="1"/>
          </p:cNvPicPr>
          <p:nvPr>
            <p:ph type="pic" idx="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03" b="15503"/>
          <a:stretch>
            <a:fillRect/>
          </a:stretch>
        </p:blipFill>
        <p:spPr bwMode="auto">
          <a:xfrm>
            <a:off x="34087" y="2067654"/>
            <a:ext cx="6121558" cy="4250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 descr="03-01-2022">
            <a:extLst>
              <a:ext uri="{FF2B5EF4-FFF2-40B4-BE49-F238E27FC236}">
                <a16:creationId xmlns:a16="http://schemas.microsoft.com/office/drawing/2014/main" id="{BF879683-1BFD-BF30-931E-24A2E70E0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4483" y="2080409"/>
            <a:ext cx="5163344" cy="4238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90125547"/>
      </p:ext>
    </p:extLst>
  </p:cSld>
  <p:clrMapOvr>
    <a:masterClrMapping/>
  </p:clrMapOvr>
  <p:transition>
    <p:push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9048452" cy="18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32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sp>
        <p:nvSpPr>
          <p:cNvPr id="7" name="Resim Yer Tutucusu 6">
            <a:extLst>
              <a:ext uri="{FF2B5EF4-FFF2-40B4-BE49-F238E27FC236}">
                <a16:creationId xmlns:a16="http://schemas.microsoft.com/office/drawing/2014/main" id="{C82D77D3-14F9-6367-B548-19974325A12B}"/>
              </a:ext>
            </a:extLst>
          </p:cNvPr>
          <p:cNvSpPr>
            <a:spLocks noGrp="1"/>
          </p:cNvSpPr>
          <p:nvPr>
            <p:ph type="pic" idx="4"/>
          </p:nvPr>
        </p:nvSpPr>
        <p:spPr/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Resim Yer Tutucusu 16">
            <a:extLst>
              <a:ext uri="{FF2B5EF4-FFF2-40B4-BE49-F238E27FC236}">
                <a16:creationId xmlns:a16="http://schemas.microsoft.com/office/drawing/2014/main" id="{A40D3F73-A3D6-C7E3-0689-BE24CCA73DE1}"/>
              </a:ext>
            </a:extLst>
          </p:cNvPr>
          <p:cNvPicPr>
            <a:picLocks noGrp="1" noChangeAspect="1"/>
          </p:cNvPicPr>
          <p:nvPr>
            <p:ph type="pic" idx="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455" b="19455"/>
          <a:stretch>
            <a:fillRect/>
          </a:stretch>
        </p:blipFill>
        <p:spPr bwMode="auto">
          <a:xfrm>
            <a:off x="610622" y="2124898"/>
            <a:ext cx="9048452" cy="4272824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Metin kutusu 2">
            <a:extLst>
              <a:ext uri="{FF2B5EF4-FFF2-40B4-BE49-F238E27FC236}">
                <a16:creationId xmlns:a16="http://schemas.microsoft.com/office/drawing/2014/main" id="{4A63C703-0B95-6AA7-FE32-E65F7CFC9557}"/>
              </a:ext>
            </a:extLst>
          </p:cNvPr>
          <p:cNvSpPr txBox="1"/>
          <p:nvPr/>
        </p:nvSpPr>
        <p:spPr>
          <a:xfrm>
            <a:off x="4431788" y="1655805"/>
            <a:ext cx="43044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800" dirty="0"/>
              <a:t>IT CLASS </a:t>
            </a:r>
          </a:p>
        </p:txBody>
      </p:sp>
    </p:spTree>
    <p:extLst>
      <p:ext uri="{BB962C8B-B14F-4D97-AF65-F5344CB8AC3E}">
        <p14:creationId xmlns:p14="http://schemas.microsoft.com/office/powerpoint/2010/main" val="1540192606"/>
      </p:ext>
    </p:extLst>
  </p:cSld>
  <p:clrMapOvr>
    <a:masterClrMapping/>
  </p:clrMapOvr>
  <p:transition>
    <p:push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9048452" cy="18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dirty="0" err="1">
                <a:solidFill>
                  <a:schemeClr val="dk1"/>
                </a:solidFill>
              </a:rPr>
              <a:t>Archery</a:t>
            </a:r>
            <a:r>
              <a:rPr lang="tr-TR" dirty="0">
                <a:solidFill>
                  <a:schemeClr val="dk1"/>
                </a:solidFill>
              </a:rPr>
              <a:t>  </a:t>
            </a:r>
            <a:r>
              <a:rPr lang="tr-TR" dirty="0" err="1">
                <a:solidFill>
                  <a:schemeClr val="dk1"/>
                </a:solidFill>
              </a:rPr>
              <a:t>Skill</a:t>
            </a:r>
            <a:r>
              <a:rPr lang="tr-TR" dirty="0">
                <a:solidFill>
                  <a:schemeClr val="dk1"/>
                </a:solidFill>
              </a:rPr>
              <a:t> Workshop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33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Resim 5">
            <a:extLst>
              <a:ext uri="{FF2B5EF4-FFF2-40B4-BE49-F238E27FC236}">
                <a16:creationId xmlns:a16="http://schemas.microsoft.com/office/drawing/2014/main" id="{D8C1360B-88F7-8C7A-1361-7001578B8B1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99681" y="2124897"/>
            <a:ext cx="5918886" cy="4474676"/>
          </a:xfrm>
          <a:prstGeom prst="rect">
            <a:avLst/>
          </a:prstGeom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8AFF041D-C2B6-210A-6FB7-D8DE4A497F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1" y="2772238"/>
            <a:ext cx="4491340" cy="3547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958595"/>
      </p:ext>
    </p:extLst>
  </p:cSld>
  <p:clrMapOvr>
    <a:masterClrMapping/>
  </p:clrMapOvr>
  <p:transition>
    <p:push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>
            <a:extLst>
              <a:ext uri="{FF2B5EF4-FFF2-40B4-BE49-F238E27FC236}">
                <a16:creationId xmlns:a16="http://schemas.microsoft.com/office/drawing/2014/main" id="{2122D266-E24C-0ABE-1AFE-72CE16D5FC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5457" y="2124897"/>
            <a:ext cx="5688227" cy="4266170"/>
          </a:xfrm>
          <a:prstGeom prst="rect">
            <a:avLst/>
          </a:prstGeom>
        </p:spPr>
      </p:pic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Football </a:t>
            </a:r>
            <a:r>
              <a:rPr lang="tr-TR" dirty="0" err="1">
                <a:solidFill>
                  <a:schemeClr val="dk1"/>
                </a:solidFill>
              </a:rPr>
              <a:t>Field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34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57836853"/>
      </p:ext>
    </p:extLst>
  </p:cSld>
  <p:clrMapOvr>
    <a:masterClrMapping/>
  </p:clrMapOvr>
  <p:transition>
    <p:push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Sports </a:t>
            </a:r>
            <a:r>
              <a:rPr lang="tr-TR" dirty="0" err="1">
                <a:solidFill>
                  <a:schemeClr val="dk1"/>
                </a:solidFill>
              </a:rPr>
              <a:t>Hall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35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F12CC29D-0A9F-0B88-C2F7-A072729486E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878" y="2742417"/>
            <a:ext cx="5532755" cy="3607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F0190CBB-4B12-D265-BD4E-06563321D6D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9471" y="2721031"/>
            <a:ext cx="5122792" cy="368135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85163116"/>
      </p:ext>
    </p:extLst>
  </p:cSld>
  <p:clrMapOvr>
    <a:masterClrMapping/>
  </p:clrMapOvr>
  <p:transition>
    <p:push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dirty="0" err="1">
                <a:solidFill>
                  <a:schemeClr val="dk1"/>
                </a:solidFill>
              </a:rPr>
              <a:t>Canteen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36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E9C092F6-4D97-B552-FFA2-F4193490A7D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756" y="2235071"/>
            <a:ext cx="5911850" cy="443039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86533555"/>
      </p:ext>
    </p:extLst>
  </p:cSld>
  <p:clrMapOvr>
    <a:masterClrMapping/>
  </p:clrMapOvr>
  <p:transition>
    <p:push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70000" lnSpcReduction="20000"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2900" dirty="0" err="1">
                <a:solidFill>
                  <a:schemeClr val="dk1"/>
                </a:solidFill>
              </a:rPr>
              <a:t>Our</a:t>
            </a:r>
            <a:r>
              <a:rPr lang="tr-TR" sz="2900" dirty="0">
                <a:solidFill>
                  <a:schemeClr val="dk1"/>
                </a:solidFill>
              </a:rPr>
              <a:t> </a:t>
            </a:r>
            <a:r>
              <a:rPr lang="tr-TR" sz="2900" dirty="0" err="1">
                <a:solidFill>
                  <a:schemeClr val="dk1"/>
                </a:solidFill>
              </a:rPr>
              <a:t>Productions</a:t>
            </a:r>
            <a:r>
              <a:rPr lang="tr-TR" sz="2900" dirty="0">
                <a:solidFill>
                  <a:schemeClr val="dk1"/>
                </a:solidFill>
              </a:rPr>
              <a:t> in </a:t>
            </a:r>
            <a:r>
              <a:rPr lang="tr-TR" sz="2900" dirty="0" err="1">
                <a:solidFill>
                  <a:schemeClr val="dk1"/>
                </a:solidFill>
              </a:rPr>
              <a:t>the</a:t>
            </a:r>
            <a:r>
              <a:rPr lang="tr-TR" sz="2900" dirty="0">
                <a:solidFill>
                  <a:schemeClr val="dk1"/>
                </a:solidFill>
              </a:rPr>
              <a:t> </a:t>
            </a:r>
            <a:r>
              <a:rPr lang="tr-TR" sz="2900" dirty="0" err="1">
                <a:solidFill>
                  <a:schemeClr val="dk1"/>
                </a:solidFill>
              </a:rPr>
              <a:t>Field</a:t>
            </a:r>
            <a:r>
              <a:rPr lang="tr-TR" sz="2900" dirty="0">
                <a:solidFill>
                  <a:schemeClr val="dk1"/>
                </a:solidFill>
              </a:rPr>
              <a:t> of </a:t>
            </a:r>
            <a:r>
              <a:rPr lang="tr-TR" sz="2900" dirty="0" err="1">
                <a:solidFill>
                  <a:schemeClr val="dk1"/>
                </a:solidFill>
              </a:rPr>
              <a:t>Machinery</a:t>
            </a:r>
            <a:r>
              <a:rPr lang="tr-TR" sz="2900" dirty="0">
                <a:solidFill>
                  <a:schemeClr val="dk1"/>
                </a:solidFill>
              </a:rPr>
              <a:t> </a:t>
            </a:r>
            <a:r>
              <a:rPr lang="tr-TR" sz="2900" dirty="0" err="1">
                <a:solidFill>
                  <a:schemeClr val="dk1"/>
                </a:solidFill>
              </a:rPr>
              <a:t>and</a:t>
            </a:r>
            <a:r>
              <a:rPr lang="tr-TR" sz="2900" dirty="0">
                <a:solidFill>
                  <a:schemeClr val="dk1"/>
                </a:solidFill>
              </a:rPr>
              <a:t> Design </a:t>
            </a:r>
            <a:r>
              <a:rPr lang="tr-TR" sz="2900" dirty="0" err="1">
                <a:solidFill>
                  <a:schemeClr val="dk1"/>
                </a:solidFill>
              </a:rPr>
              <a:t>Technology</a:t>
            </a:r>
            <a:endParaRPr lang="tr-TR" sz="29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endParaRPr lang="tr-TR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*CNC ROUTER; </a:t>
            </a:r>
            <a:r>
              <a:rPr lang="tr-TR" dirty="0" err="1">
                <a:solidFill>
                  <a:schemeClr val="dk1"/>
                </a:solidFill>
              </a:rPr>
              <a:t>It</a:t>
            </a:r>
            <a:r>
              <a:rPr lang="tr-TR" dirty="0">
                <a:solidFill>
                  <a:schemeClr val="dk1"/>
                </a:solidFill>
              </a:rPr>
              <a:t> can be </a:t>
            </a:r>
            <a:r>
              <a:rPr lang="tr-TR" dirty="0" err="1">
                <a:solidFill>
                  <a:schemeClr val="dk1"/>
                </a:solidFill>
              </a:rPr>
              <a:t>produced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by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designing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according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to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the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desired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dimensions</a:t>
            </a:r>
            <a:r>
              <a:rPr lang="tr-TR" dirty="0">
                <a:solidFill>
                  <a:schemeClr val="dk1"/>
                </a:solidFill>
              </a:rPr>
              <a:t>. </a:t>
            </a:r>
            <a:r>
              <a:rPr lang="tr-TR" dirty="0" err="1">
                <a:solidFill>
                  <a:schemeClr val="dk1"/>
                </a:solidFill>
              </a:rPr>
              <a:t>It</a:t>
            </a:r>
            <a:r>
              <a:rPr lang="tr-TR" dirty="0">
                <a:solidFill>
                  <a:schemeClr val="dk1"/>
                </a:solidFill>
              </a:rPr>
              <a:t> can be </a:t>
            </a:r>
            <a:r>
              <a:rPr lang="tr-TR" dirty="0" err="1">
                <a:solidFill>
                  <a:schemeClr val="dk1"/>
                </a:solidFill>
              </a:rPr>
              <a:t>made</a:t>
            </a:r>
            <a:r>
              <a:rPr lang="tr-TR" dirty="0">
                <a:solidFill>
                  <a:schemeClr val="dk1"/>
                </a:solidFill>
              </a:rPr>
              <a:t> in </a:t>
            </a:r>
            <a:r>
              <a:rPr lang="tr-TR" dirty="0" err="1">
                <a:solidFill>
                  <a:schemeClr val="dk1"/>
                </a:solidFill>
              </a:rPr>
              <a:t>small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sizes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for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educational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purposes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for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schools</a:t>
            </a:r>
            <a:r>
              <a:rPr lang="tr-TR" dirty="0">
                <a:solidFill>
                  <a:schemeClr val="dk1"/>
                </a:solidFill>
              </a:rPr>
              <a:t>, as </a:t>
            </a:r>
            <a:r>
              <a:rPr lang="tr-TR" dirty="0" err="1">
                <a:solidFill>
                  <a:schemeClr val="dk1"/>
                </a:solidFill>
              </a:rPr>
              <a:t>well</a:t>
            </a:r>
            <a:r>
              <a:rPr lang="tr-TR" dirty="0">
                <a:solidFill>
                  <a:schemeClr val="dk1"/>
                </a:solidFill>
              </a:rPr>
              <a:t> as in </a:t>
            </a:r>
            <a:r>
              <a:rPr lang="tr-TR" dirty="0" err="1">
                <a:solidFill>
                  <a:schemeClr val="dk1"/>
                </a:solidFill>
              </a:rPr>
              <a:t>max</a:t>
            </a:r>
            <a:r>
              <a:rPr lang="tr-TR" dirty="0">
                <a:solidFill>
                  <a:schemeClr val="dk1"/>
                </a:solidFill>
              </a:rPr>
              <a:t> ( ) </a:t>
            </a:r>
            <a:r>
              <a:rPr lang="tr-TR" dirty="0" err="1">
                <a:solidFill>
                  <a:schemeClr val="dk1"/>
                </a:solidFill>
              </a:rPr>
              <a:t>sizes</a:t>
            </a:r>
            <a:r>
              <a:rPr lang="tr-TR" dirty="0">
                <a:solidFill>
                  <a:schemeClr val="dk1"/>
                </a:solidFill>
              </a:rPr>
              <a:t> in </a:t>
            </a:r>
            <a:r>
              <a:rPr lang="tr-TR" dirty="0" err="1">
                <a:solidFill>
                  <a:schemeClr val="dk1"/>
                </a:solidFill>
              </a:rPr>
              <a:t>accordance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with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industrial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use</a:t>
            </a:r>
            <a:r>
              <a:rPr lang="tr-TR" dirty="0">
                <a:solidFill>
                  <a:schemeClr val="dk1"/>
                </a:solidFill>
              </a:rPr>
              <a:t>. </a:t>
            </a:r>
            <a:r>
              <a:rPr lang="tr-TR" dirty="0" err="1">
                <a:solidFill>
                  <a:schemeClr val="dk1"/>
                </a:solidFill>
              </a:rPr>
              <a:t>Production</a:t>
            </a:r>
            <a:r>
              <a:rPr lang="tr-TR" dirty="0">
                <a:solidFill>
                  <a:schemeClr val="dk1"/>
                </a:solidFill>
              </a:rPr>
              <a:t> is </a:t>
            </a:r>
            <a:r>
              <a:rPr lang="tr-TR" dirty="0" err="1">
                <a:solidFill>
                  <a:schemeClr val="dk1"/>
                </a:solidFill>
              </a:rPr>
              <a:t>made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by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order</a:t>
            </a:r>
            <a:r>
              <a:rPr lang="tr-TR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 err="1">
                <a:solidFill>
                  <a:schemeClr val="dk1"/>
                </a:solidFill>
              </a:rPr>
              <a:t>Properties</a:t>
            </a:r>
            <a:r>
              <a:rPr lang="tr-TR" dirty="0">
                <a:solidFill>
                  <a:schemeClr val="dk1"/>
                </a:solidFill>
              </a:rPr>
              <a:t>: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• </a:t>
            </a:r>
            <a:r>
              <a:rPr lang="tr-TR" dirty="0" err="1">
                <a:solidFill>
                  <a:schemeClr val="dk1"/>
                </a:solidFill>
              </a:rPr>
              <a:t>It</a:t>
            </a:r>
            <a:r>
              <a:rPr lang="tr-TR" dirty="0">
                <a:solidFill>
                  <a:schemeClr val="dk1"/>
                </a:solidFill>
              </a:rPr>
              <a:t> is </a:t>
            </a:r>
            <a:r>
              <a:rPr lang="tr-TR" dirty="0" err="1">
                <a:solidFill>
                  <a:schemeClr val="dk1"/>
                </a:solidFill>
              </a:rPr>
              <a:t>produced</a:t>
            </a:r>
            <a:r>
              <a:rPr lang="tr-TR" dirty="0">
                <a:solidFill>
                  <a:schemeClr val="dk1"/>
                </a:solidFill>
              </a:rPr>
              <a:t> as 3 </a:t>
            </a:r>
            <a:r>
              <a:rPr lang="tr-TR" dirty="0" err="1">
                <a:solidFill>
                  <a:schemeClr val="dk1"/>
                </a:solidFill>
              </a:rPr>
              <a:t>Axis</a:t>
            </a:r>
            <a:r>
              <a:rPr lang="tr-TR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• </a:t>
            </a:r>
            <a:r>
              <a:rPr lang="tr-TR" dirty="0" err="1">
                <a:solidFill>
                  <a:schemeClr val="dk1"/>
                </a:solidFill>
              </a:rPr>
              <a:t>It</a:t>
            </a:r>
            <a:r>
              <a:rPr lang="tr-TR" dirty="0">
                <a:solidFill>
                  <a:schemeClr val="dk1"/>
                </a:solidFill>
              </a:rPr>
              <a:t> is </a:t>
            </a:r>
            <a:r>
              <a:rPr lang="tr-TR" dirty="0" err="1">
                <a:solidFill>
                  <a:schemeClr val="dk1"/>
                </a:solidFill>
              </a:rPr>
              <a:t>produced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with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touch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screen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or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computer</a:t>
            </a:r>
            <a:r>
              <a:rPr lang="tr-TR" dirty="0">
                <a:solidFill>
                  <a:schemeClr val="dk1"/>
                </a:solidFill>
              </a:rPr>
              <a:t>.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37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614ECB6A-D124-9319-9B53-98564AF570E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5741" y="3811036"/>
            <a:ext cx="4746666" cy="270932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6550946"/>
      </p:ext>
    </p:extLst>
  </p:cSld>
  <p:clrMapOvr>
    <a:masterClrMapping/>
  </p:clrMapOvr>
  <p:transition>
    <p:push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85000" lnSpcReduction="20000"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*ELECTROSTATIC POWDER COATING OVEN; </a:t>
            </a:r>
            <a:r>
              <a:rPr lang="tr-TR" dirty="0" err="1">
                <a:solidFill>
                  <a:schemeClr val="dk1"/>
                </a:solidFill>
              </a:rPr>
              <a:t>Production</a:t>
            </a:r>
            <a:r>
              <a:rPr lang="tr-TR" dirty="0">
                <a:solidFill>
                  <a:schemeClr val="dk1"/>
                </a:solidFill>
              </a:rPr>
              <a:t> is </a:t>
            </a:r>
            <a:r>
              <a:rPr lang="tr-TR" dirty="0" err="1">
                <a:solidFill>
                  <a:schemeClr val="dk1"/>
                </a:solidFill>
              </a:rPr>
              <a:t>made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by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order</a:t>
            </a:r>
            <a:r>
              <a:rPr lang="tr-TR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 err="1">
                <a:solidFill>
                  <a:schemeClr val="dk1"/>
                </a:solidFill>
              </a:rPr>
              <a:t>Properties</a:t>
            </a:r>
            <a:r>
              <a:rPr lang="tr-TR" dirty="0">
                <a:solidFill>
                  <a:schemeClr val="dk1"/>
                </a:solidFill>
              </a:rPr>
              <a:t>: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• Box </a:t>
            </a:r>
            <a:r>
              <a:rPr lang="tr-TR" dirty="0" err="1">
                <a:solidFill>
                  <a:schemeClr val="dk1"/>
                </a:solidFill>
              </a:rPr>
              <a:t>Type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Powder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Coating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Baking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Oven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internal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dimensions</a:t>
            </a:r>
            <a:r>
              <a:rPr lang="tr-TR" dirty="0">
                <a:solidFill>
                  <a:schemeClr val="dk1"/>
                </a:solidFill>
              </a:rPr>
              <a:t>: 2000mm*3000mm*2400mm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• </a:t>
            </a:r>
            <a:r>
              <a:rPr lang="tr-TR" dirty="0" err="1">
                <a:solidFill>
                  <a:schemeClr val="dk1"/>
                </a:solidFill>
              </a:rPr>
              <a:t>Fuel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Type</a:t>
            </a:r>
            <a:r>
              <a:rPr lang="tr-TR" dirty="0">
                <a:solidFill>
                  <a:schemeClr val="dk1"/>
                </a:solidFill>
              </a:rPr>
              <a:t>: </a:t>
            </a:r>
            <a:r>
              <a:rPr lang="tr-TR" dirty="0" err="1">
                <a:solidFill>
                  <a:schemeClr val="dk1"/>
                </a:solidFill>
              </a:rPr>
              <a:t>Electric</a:t>
            </a:r>
            <a:endParaRPr lang="tr-TR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dirty="0">
                <a:solidFill>
                  <a:schemeClr val="dk1"/>
                </a:solidFill>
              </a:rPr>
              <a:t>• </a:t>
            </a:r>
            <a:r>
              <a:rPr lang="tr-TR" dirty="0" err="1">
                <a:solidFill>
                  <a:schemeClr val="dk1"/>
                </a:solidFill>
              </a:rPr>
              <a:t>Fuel</a:t>
            </a:r>
            <a:r>
              <a:rPr lang="tr-TR" dirty="0">
                <a:solidFill>
                  <a:schemeClr val="dk1"/>
                </a:solidFill>
              </a:rPr>
              <a:t> </a:t>
            </a:r>
            <a:r>
              <a:rPr lang="tr-TR" dirty="0" err="1">
                <a:solidFill>
                  <a:schemeClr val="dk1"/>
                </a:solidFill>
              </a:rPr>
              <a:t>Consumption</a:t>
            </a:r>
            <a:r>
              <a:rPr lang="tr-TR" dirty="0">
                <a:solidFill>
                  <a:schemeClr val="dk1"/>
                </a:solidFill>
              </a:rPr>
              <a:t>: 30Kw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38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Resim 14">
            <a:extLst>
              <a:ext uri="{FF2B5EF4-FFF2-40B4-BE49-F238E27FC236}">
                <a16:creationId xmlns:a16="http://schemas.microsoft.com/office/drawing/2014/main" id="{F00F3EE7-7908-F03F-1040-27871E98DCC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9096" y="4403378"/>
            <a:ext cx="4820330" cy="202524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89487793"/>
      </p:ext>
    </p:extLst>
  </p:cSld>
  <p:clrMapOvr>
    <a:masterClrMapping/>
  </p:clrMapOvr>
  <p:transition>
    <p:push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ELECTROSTATIC POWDER COATING CABINET; </a:t>
            </a:r>
            <a:r>
              <a:rPr lang="tr-TR" sz="1800" dirty="0" err="1">
                <a:solidFill>
                  <a:schemeClr val="dk1"/>
                </a:solidFill>
              </a:rPr>
              <a:t>Production</a:t>
            </a:r>
            <a:r>
              <a:rPr lang="tr-TR" sz="1800" dirty="0">
                <a:solidFill>
                  <a:schemeClr val="dk1"/>
                </a:solidFill>
              </a:rPr>
              <a:t> is </a:t>
            </a:r>
            <a:r>
              <a:rPr lang="tr-TR" sz="1800" dirty="0" err="1">
                <a:solidFill>
                  <a:schemeClr val="dk1"/>
                </a:solidFill>
              </a:rPr>
              <a:t>made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by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order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Cabinet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dimensions</a:t>
            </a:r>
            <a:r>
              <a:rPr lang="tr-TR" sz="1800" dirty="0">
                <a:solidFill>
                  <a:schemeClr val="dk1"/>
                </a:solidFill>
              </a:rPr>
              <a:t>: 1600mm*1500mm*2200mm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Filter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Type</a:t>
            </a:r>
            <a:r>
              <a:rPr lang="tr-TR" sz="1800" dirty="0">
                <a:solidFill>
                  <a:schemeClr val="dk1"/>
                </a:solidFill>
              </a:rPr>
              <a:t>: </a:t>
            </a:r>
            <a:r>
              <a:rPr lang="tr-TR" sz="1800" dirty="0" err="1">
                <a:solidFill>
                  <a:schemeClr val="dk1"/>
                </a:solidFill>
              </a:rPr>
              <a:t>Cartridge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type</a:t>
            </a:r>
            <a:r>
              <a:rPr lang="tr-TR" sz="1800" dirty="0">
                <a:solidFill>
                  <a:schemeClr val="dk1"/>
                </a:solidFill>
              </a:rPr>
              <a:t> 320mm*600mm (PAPER)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Cabin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suction</a:t>
            </a:r>
            <a:r>
              <a:rPr lang="tr-TR" sz="1800" dirty="0">
                <a:solidFill>
                  <a:schemeClr val="dk1"/>
                </a:solidFill>
              </a:rPr>
              <a:t> fan: 2,2 </a:t>
            </a:r>
            <a:r>
              <a:rPr lang="tr-TR" sz="1800" dirty="0" err="1">
                <a:solidFill>
                  <a:schemeClr val="dk1"/>
                </a:solidFill>
              </a:rPr>
              <a:t>Kw</a:t>
            </a:r>
            <a:r>
              <a:rPr lang="tr-TR" sz="1800" dirty="0">
                <a:solidFill>
                  <a:schemeClr val="dk1"/>
                </a:solidFill>
              </a:rPr>
              <a:t> 6,500m3 </a:t>
            </a:r>
            <a:r>
              <a:rPr lang="tr-TR" sz="1800" dirty="0" err="1">
                <a:solidFill>
                  <a:schemeClr val="dk1"/>
                </a:solidFill>
              </a:rPr>
              <a:t>sheet</a:t>
            </a:r>
            <a:r>
              <a:rPr lang="tr-TR" sz="1800" dirty="0">
                <a:solidFill>
                  <a:schemeClr val="dk1"/>
                </a:solidFill>
              </a:rPr>
              <a:t> body fan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POWDER COATING DEVICE AND GUN SET;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Manually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controlled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Injector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assembly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hose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50lt </a:t>
            </a:r>
            <a:r>
              <a:rPr lang="tr-TR" sz="1800" dirty="0" err="1">
                <a:solidFill>
                  <a:schemeClr val="dk1"/>
                </a:solidFill>
              </a:rPr>
              <a:t>paint</a:t>
            </a:r>
            <a:r>
              <a:rPr lang="tr-TR" sz="1800" dirty="0">
                <a:solidFill>
                  <a:schemeClr val="dk1"/>
                </a:solidFill>
              </a:rPr>
              <a:t> tank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carrier</a:t>
            </a:r>
            <a:r>
              <a:rPr lang="tr-TR" sz="1800" dirty="0">
                <a:solidFill>
                  <a:schemeClr val="dk1"/>
                </a:solidFill>
              </a:rPr>
              <a:t> car</a:t>
            </a:r>
            <a:endParaRPr sz="1800"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39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D0406C9E-47AB-5624-7783-0AD2697ECEB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530" y="3089189"/>
            <a:ext cx="4111947" cy="331778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39544122"/>
      </p:ext>
    </p:extLst>
  </p:cSld>
  <p:clrMapOvr>
    <a:masterClrMapping/>
  </p:clrMapOvr>
  <p:transition>
    <p:push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87" name="Google Shape;79287;p35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I</a:t>
            </a:r>
            <a:endParaRPr dirty="0"/>
          </a:p>
        </p:txBody>
      </p:sp>
      <p:sp>
        <p:nvSpPr>
          <p:cNvPr id="79288" name="Google Shape;79288;p35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</a:t>
            </a:fld>
            <a:endParaRPr/>
          </a:p>
        </p:txBody>
      </p:sp>
      <p:grpSp>
        <p:nvGrpSpPr>
          <p:cNvPr id="79289" name="Google Shape;79289;p35"/>
          <p:cNvGrpSpPr/>
          <p:nvPr/>
        </p:nvGrpSpPr>
        <p:grpSpPr>
          <a:xfrm>
            <a:off x="773371" y="125418"/>
            <a:ext cx="8111462" cy="1580813"/>
            <a:chOff x="-353417" y="-236504"/>
            <a:chExt cx="6871209" cy="1580813"/>
          </a:xfrm>
        </p:grpSpPr>
        <p:grpSp>
          <p:nvGrpSpPr>
            <p:cNvPr id="79290" name="Google Shape;79290;p35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291" name="Google Shape;79291;p35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92" name="Google Shape;79292;p35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293" name="Google Shape;79293;p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44026" y="-204402"/>
              <a:ext cx="620092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294" name="Google Shape;79294;p35"/>
          <p:cNvSpPr txBox="1"/>
          <p:nvPr/>
        </p:nvSpPr>
        <p:spPr>
          <a:xfrm>
            <a:off x="2483891" y="537268"/>
            <a:ext cx="6400800" cy="7016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3200"/>
              <a:buFont typeface="Calibri"/>
              <a:buNone/>
            </a:pPr>
            <a:r>
              <a:rPr lang="tr-TR" sz="32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                         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BAHÇELİEVLER</a:t>
            </a:r>
            <a:endParaRPr sz="4400" b="1" cap="none" dirty="0">
              <a:solidFill>
                <a:srgbClr val="63789A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96" name="Google Shape;79296;p35"/>
          <p:cNvSpPr txBox="1">
            <a:spLocks noGrp="1"/>
          </p:cNvSpPr>
          <p:nvPr>
            <p:ph type="body" idx="1"/>
          </p:nvPr>
        </p:nvSpPr>
        <p:spPr>
          <a:xfrm>
            <a:off x="4980141" y="2246790"/>
            <a:ext cx="70422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>
              <a:spcBef>
                <a:spcPts val="0"/>
              </a:spcBef>
              <a:buNone/>
            </a:pPr>
            <a:r>
              <a:rPr lang="tr-TR" b="1" dirty="0">
                <a:solidFill>
                  <a:schemeClr val="tx1"/>
                </a:solidFill>
              </a:rPr>
              <a:t>Bahçelievler</a:t>
            </a:r>
            <a:r>
              <a:rPr lang="tr-TR" dirty="0">
                <a:solidFill>
                  <a:schemeClr val="tx1"/>
                </a:solidFill>
              </a:rPr>
              <a:t> (</a:t>
            </a:r>
            <a:r>
              <a:rPr lang="tr-TR" dirty="0" err="1">
                <a:solidFill>
                  <a:schemeClr val="tx1"/>
                </a:solidFill>
              </a:rPr>
              <a:t>meaning</a:t>
            </a:r>
            <a:r>
              <a:rPr lang="tr-TR" dirty="0">
                <a:solidFill>
                  <a:schemeClr val="tx1"/>
                </a:solidFill>
              </a:rPr>
              <a:t> "</a:t>
            </a:r>
            <a:r>
              <a:rPr lang="tr-TR" dirty="0" err="1">
                <a:solidFill>
                  <a:schemeClr val="tx1"/>
                </a:solidFill>
              </a:rPr>
              <a:t>houses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with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gardens</a:t>
            </a:r>
            <a:r>
              <a:rPr lang="tr-TR" dirty="0">
                <a:solidFill>
                  <a:schemeClr val="tx1"/>
                </a:solidFill>
              </a:rPr>
              <a:t>" in </a:t>
            </a:r>
            <a:r>
              <a:rPr lang="tr-TR" dirty="0">
                <a:solidFill>
                  <a:schemeClr val="tx1"/>
                </a:solidFill>
                <a:hlinkClick r:id="rId4" tooltip="Turkish languag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Turkish</a:t>
            </a:r>
            <a:r>
              <a:rPr lang="tr-TR" dirty="0">
                <a:solidFill>
                  <a:schemeClr val="tx1"/>
                </a:solidFill>
              </a:rPr>
              <a:t>) is a </a:t>
            </a:r>
            <a:r>
              <a:rPr lang="tr-TR" dirty="0" err="1">
                <a:solidFill>
                  <a:schemeClr val="tx1"/>
                </a:solidFill>
              </a:rPr>
              <a:t>large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>
                <a:solidFill>
                  <a:schemeClr val="tx1"/>
                </a:solidFill>
                <a:hlinkClick r:id="rId5" tooltip="Middle class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middle class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 err="1">
                <a:solidFill>
                  <a:schemeClr val="tx1"/>
                </a:solidFill>
              </a:rPr>
              <a:t>residential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>
                <a:solidFill>
                  <a:schemeClr val="tx1"/>
                </a:solidFill>
                <a:hlinkClick r:id="rId6" tooltip="Suburb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suburb</a:t>
            </a:r>
            <a:r>
              <a:rPr lang="tr-TR" dirty="0">
                <a:solidFill>
                  <a:schemeClr val="tx1"/>
                </a:solidFill>
              </a:rPr>
              <a:t> of </a:t>
            </a:r>
            <a:r>
              <a:rPr lang="tr-TR" dirty="0">
                <a:solidFill>
                  <a:schemeClr val="tx1"/>
                </a:solidFill>
                <a:hlinkClick r:id="rId7" tooltip="Istanbul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Istanbul</a:t>
            </a:r>
            <a:r>
              <a:rPr lang="tr-TR" dirty="0">
                <a:solidFill>
                  <a:schemeClr val="tx1"/>
                </a:solidFill>
              </a:rPr>
              <a:t>, </a:t>
            </a:r>
            <a:r>
              <a:rPr lang="tr-TR" dirty="0">
                <a:solidFill>
                  <a:schemeClr val="tx1"/>
                </a:solidFill>
                <a:hlinkClick r:id="rId8" tooltip="Turkey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Turkey</a:t>
            </a:r>
            <a:r>
              <a:rPr lang="tr-TR" dirty="0">
                <a:solidFill>
                  <a:schemeClr val="tx1"/>
                </a:solidFill>
              </a:rPr>
              <a:t>, on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>
                <a:solidFill>
                  <a:schemeClr val="tx1"/>
                </a:solidFill>
                <a:hlinkClick r:id="rId9" tooltip="Europ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European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 err="1">
                <a:solidFill>
                  <a:schemeClr val="tx1"/>
                </a:solidFill>
              </a:rPr>
              <a:t>side</a:t>
            </a:r>
            <a:r>
              <a:rPr lang="tr-TR" dirty="0">
                <a:solidFill>
                  <a:schemeClr val="tx1"/>
                </a:solidFill>
              </a:rPr>
              <a:t> of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city</a:t>
            </a:r>
            <a:r>
              <a:rPr lang="tr-TR" dirty="0">
                <a:solidFill>
                  <a:schemeClr val="tx1"/>
                </a:solidFill>
              </a:rPr>
              <a:t>. </a:t>
            </a:r>
            <a:r>
              <a:rPr lang="tr-TR" dirty="0" err="1">
                <a:solidFill>
                  <a:schemeClr val="tx1"/>
                </a:solidFill>
              </a:rPr>
              <a:t>It</a:t>
            </a:r>
            <a:r>
              <a:rPr lang="tr-TR" dirty="0">
                <a:solidFill>
                  <a:schemeClr val="tx1"/>
                </a:solidFill>
              </a:rPr>
              <a:t> is </a:t>
            </a:r>
            <a:r>
              <a:rPr lang="tr-TR" dirty="0" err="1">
                <a:solidFill>
                  <a:schemeClr val="tx1"/>
                </a:solidFill>
              </a:rPr>
              <a:t>accessible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from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>
                <a:solidFill>
                  <a:schemeClr val="tx1"/>
                </a:solidFill>
                <a:hlinkClick r:id="rId10" tooltip="State road D100 (Turkey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D.100</a:t>
            </a:r>
            <a:r>
              <a:rPr lang="tr-TR" dirty="0">
                <a:solidFill>
                  <a:schemeClr val="tx1"/>
                </a:solidFill>
              </a:rPr>
              <a:t> </a:t>
            </a:r>
            <a:r>
              <a:rPr lang="tr-TR" dirty="0" err="1">
                <a:solidFill>
                  <a:schemeClr val="tx1"/>
                </a:solidFill>
              </a:rPr>
              <a:t>that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runs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from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Istanbul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airport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to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Asian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side</a:t>
            </a:r>
            <a:r>
              <a:rPr lang="tr-TR" dirty="0">
                <a:solidFill>
                  <a:schemeClr val="tx1"/>
                </a:solidFill>
              </a:rPr>
              <a:t> of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city</a:t>
            </a:r>
            <a:r>
              <a:rPr lang="tr-TR" dirty="0">
                <a:solidFill>
                  <a:schemeClr val="tx1"/>
                </a:solidFill>
              </a:rPr>
              <a:t>, </a:t>
            </a:r>
            <a:r>
              <a:rPr lang="tr-TR" dirty="0" err="1">
                <a:solidFill>
                  <a:schemeClr val="tx1"/>
                </a:solidFill>
              </a:rPr>
              <a:t>covers</a:t>
            </a:r>
            <a:r>
              <a:rPr lang="tr-TR" dirty="0">
                <a:solidFill>
                  <a:schemeClr val="tx1"/>
                </a:solidFill>
              </a:rPr>
              <a:t> 5% of </a:t>
            </a:r>
            <a:r>
              <a:rPr lang="tr-TR" dirty="0" err="1">
                <a:solidFill>
                  <a:schemeClr val="tx1"/>
                </a:solidFill>
              </a:rPr>
              <a:t>Istanbul's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land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area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and</a:t>
            </a:r>
            <a:r>
              <a:rPr lang="tr-TR" dirty="0">
                <a:solidFill>
                  <a:schemeClr val="tx1"/>
                </a:solidFill>
              </a:rPr>
              <a:t> is </a:t>
            </a:r>
            <a:r>
              <a:rPr lang="tr-TR" dirty="0" err="1">
                <a:solidFill>
                  <a:schemeClr val="tx1"/>
                </a:solidFill>
              </a:rPr>
              <a:t>home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to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over</a:t>
            </a:r>
            <a:r>
              <a:rPr lang="tr-TR" dirty="0">
                <a:solidFill>
                  <a:schemeClr val="tx1"/>
                </a:solidFill>
              </a:rPr>
              <a:t> 570,000 </a:t>
            </a:r>
            <a:r>
              <a:rPr lang="tr-TR" dirty="0" err="1">
                <a:solidFill>
                  <a:schemeClr val="tx1"/>
                </a:solidFill>
              </a:rPr>
              <a:t>people</a:t>
            </a:r>
            <a:r>
              <a:rPr lang="tr-TR" dirty="0">
                <a:solidFill>
                  <a:schemeClr val="tx1"/>
                </a:solidFill>
              </a:rPr>
              <a:t>. Bahçelievler is </a:t>
            </a:r>
            <a:r>
              <a:rPr lang="tr-TR" dirty="0" err="1">
                <a:solidFill>
                  <a:schemeClr val="tx1"/>
                </a:solidFill>
              </a:rPr>
              <a:t>the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northern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neighbour</a:t>
            </a:r>
            <a:r>
              <a:rPr lang="tr-TR" dirty="0">
                <a:solidFill>
                  <a:schemeClr val="tx1"/>
                </a:solidFill>
              </a:rPr>
              <a:t> of </a:t>
            </a:r>
            <a:r>
              <a:rPr lang="tr-TR" u="sng" dirty="0">
                <a:solidFill>
                  <a:schemeClr val="tx1"/>
                </a:solidFill>
                <a:hlinkClick r:id="rId11" tooltip="Bakırköy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Bakırköy</a:t>
            </a:r>
            <a:r>
              <a:rPr lang="tr-TR" u="sng" dirty="0">
                <a:solidFill>
                  <a:schemeClr val="tx1"/>
                </a:solidFill>
              </a:rPr>
              <a:t>,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with</a:t>
            </a:r>
            <a:r>
              <a:rPr lang="tr-TR" dirty="0">
                <a:solidFill>
                  <a:schemeClr val="tx1"/>
                </a:solidFill>
              </a:rPr>
              <a:t> a </a:t>
            </a:r>
            <a:r>
              <a:rPr lang="tr-TR" dirty="0" err="1">
                <a:solidFill>
                  <a:schemeClr val="tx1"/>
                </a:solidFill>
              </a:rPr>
              <a:t>similar</a:t>
            </a:r>
            <a:r>
              <a:rPr lang="tr-TR" dirty="0">
                <a:solidFill>
                  <a:schemeClr val="tx1"/>
                </a:solidFill>
              </a:rPr>
              <a:t> </a:t>
            </a:r>
            <a:r>
              <a:rPr lang="tr-TR" dirty="0" err="1">
                <a:solidFill>
                  <a:schemeClr val="tx1"/>
                </a:solidFill>
              </a:rPr>
              <a:t>area</a:t>
            </a:r>
            <a:r>
              <a:rPr lang="tr-TR" dirty="0">
                <a:solidFill>
                  <a:schemeClr val="tx1"/>
                </a:solidFill>
              </a:rPr>
              <a:t>.</a:t>
            </a:r>
            <a:endParaRPr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" name="Resim 5">
            <a:extLst>
              <a:ext uri="{FF2B5EF4-FFF2-40B4-BE49-F238E27FC236}">
                <a16:creationId xmlns:a16="http://schemas.microsoft.com/office/drawing/2014/main" id="{545E47F7-0A26-AF63-79E1-074906035C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089400" y="2489200"/>
            <a:ext cx="3813860" cy="1786238"/>
          </a:xfrm>
          <a:prstGeom prst="rect">
            <a:avLst/>
          </a:prstGeom>
        </p:spPr>
      </p:pic>
      <p:pic>
        <p:nvPicPr>
          <p:cNvPr id="4098" name="Picture 2" descr="Bahçelievler | Gezilecek Yerler">
            <a:extLst>
              <a:ext uri="{FF2B5EF4-FFF2-40B4-BE49-F238E27FC236}">
                <a16:creationId xmlns:a16="http://schemas.microsoft.com/office/drawing/2014/main" id="{552111BF-372B-5CCC-E62B-8CC18E7C4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946" y="2483877"/>
            <a:ext cx="4489321" cy="2520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3E561329-5A8A-F464-3D37-14B03415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7087" y="345839"/>
            <a:ext cx="1786238" cy="1786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*MOLD AND SPARE PARTS PRODUCTION; </a:t>
            </a:r>
            <a:r>
              <a:rPr lang="tr-TR" sz="1800" dirty="0" err="1">
                <a:solidFill>
                  <a:schemeClr val="dk1"/>
                </a:solidFill>
              </a:rPr>
              <a:t>Production</a:t>
            </a:r>
            <a:r>
              <a:rPr lang="tr-TR" sz="1800" dirty="0">
                <a:solidFill>
                  <a:schemeClr val="dk1"/>
                </a:solidFill>
              </a:rPr>
              <a:t> is </a:t>
            </a:r>
            <a:r>
              <a:rPr lang="tr-TR" sz="1800" dirty="0" err="1">
                <a:solidFill>
                  <a:schemeClr val="dk1"/>
                </a:solidFill>
              </a:rPr>
              <a:t>made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by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order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Cutting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Patterns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Drilling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Dies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Pharmaceutical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Molds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Plastic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Injection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Molds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Binding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Patterns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Metal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Plastic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Machinery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Spare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Parts</a:t>
            </a:r>
            <a:endParaRPr sz="1800"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40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A4BA0005-32DE-1FD8-91E7-C09FA83F64B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5799681" y="3457935"/>
            <a:ext cx="5230011" cy="29428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6092254"/>
      </p:ext>
    </p:extLst>
  </p:cSld>
  <p:clrMapOvr>
    <a:masterClrMapping/>
  </p:clrMapOvr>
  <p:transition>
    <p:push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*OUR PRODUCTIONS WITH PLASTIC INJECTION MACHINE AND 3D PRINTER; </a:t>
            </a:r>
            <a:r>
              <a:rPr lang="tr-TR" sz="1800" dirty="0" err="1">
                <a:solidFill>
                  <a:schemeClr val="dk1"/>
                </a:solidFill>
              </a:rPr>
              <a:t>Production</a:t>
            </a:r>
            <a:r>
              <a:rPr lang="tr-TR" sz="1800" dirty="0">
                <a:solidFill>
                  <a:schemeClr val="dk1"/>
                </a:solidFill>
              </a:rPr>
              <a:t> is </a:t>
            </a:r>
            <a:r>
              <a:rPr lang="tr-TR" sz="1800" dirty="0" err="1">
                <a:solidFill>
                  <a:schemeClr val="dk1"/>
                </a:solidFill>
              </a:rPr>
              <a:t>made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by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order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Injection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printing</a:t>
            </a:r>
            <a:r>
              <a:rPr lang="tr-TR" sz="1800" dirty="0">
                <a:solidFill>
                  <a:schemeClr val="dk1"/>
                </a:solidFill>
              </a:rPr>
              <a:t> can be done </a:t>
            </a:r>
            <a:r>
              <a:rPr lang="tr-TR" sz="1800" dirty="0" err="1">
                <a:solidFill>
                  <a:schemeClr val="dk1"/>
                </a:solidFill>
              </a:rPr>
              <a:t>by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making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molds</a:t>
            </a:r>
            <a:r>
              <a:rPr lang="tr-TR" sz="1800" dirty="0">
                <a:solidFill>
                  <a:schemeClr val="dk1"/>
                </a:solidFill>
              </a:rPr>
              <a:t> of </a:t>
            </a:r>
            <a:r>
              <a:rPr lang="tr-TR" sz="1800" dirty="0" err="1">
                <a:solidFill>
                  <a:schemeClr val="dk1"/>
                </a:solidFill>
              </a:rPr>
              <a:t>plastic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products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up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to</a:t>
            </a:r>
            <a:r>
              <a:rPr lang="tr-TR" sz="1800" dirty="0">
                <a:solidFill>
                  <a:schemeClr val="dk1"/>
                </a:solidFill>
              </a:rPr>
              <a:t> 300gr </a:t>
            </a:r>
            <a:r>
              <a:rPr lang="tr-TR" sz="1800" dirty="0" err="1">
                <a:solidFill>
                  <a:schemeClr val="dk1"/>
                </a:solidFill>
              </a:rPr>
              <a:t>printing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capacity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  <a:endParaRPr sz="1800" dirty="0">
              <a:solidFill>
                <a:schemeClr val="dk1"/>
              </a:solidFill>
            </a:endParaRP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41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Resim 1">
            <a:extLst>
              <a:ext uri="{FF2B5EF4-FFF2-40B4-BE49-F238E27FC236}">
                <a16:creationId xmlns:a16="http://schemas.microsoft.com/office/drawing/2014/main" id="{BB948AB9-858A-AB2B-51D9-8A9329116A6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0622" y="3110775"/>
            <a:ext cx="2684297" cy="1620012"/>
          </a:xfrm>
          <a:prstGeom prst="rect">
            <a:avLst/>
          </a:prstGeom>
        </p:spPr>
      </p:pic>
      <p:sp>
        <p:nvSpPr>
          <p:cNvPr id="3" name="Metin kutusu 2">
            <a:extLst>
              <a:ext uri="{FF2B5EF4-FFF2-40B4-BE49-F238E27FC236}">
                <a16:creationId xmlns:a16="http://schemas.microsoft.com/office/drawing/2014/main" id="{303AFA06-C595-EF11-E028-1DCF8AF06908}"/>
              </a:ext>
            </a:extLst>
          </p:cNvPr>
          <p:cNvSpPr txBox="1"/>
          <p:nvPr/>
        </p:nvSpPr>
        <p:spPr>
          <a:xfrm>
            <a:off x="803189" y="5263978"/>
            <a:ext cx="24917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err="1"/>
              <a:t>Furniture</a:t>
            </a:r>
            <a:r>
              <a:rPr lang="tr-TR" dirty="0"/>
              <a:t> </a:t>
            </a:r>
            <a:r>
              <a:rPr lang="tr-TR" dirty="0" err="1"/>
              <a:t>Joining</a:t>
            </a:r>
            <a:r>
              <a:rPr lang="tr-TR" dirty="0"/>
              <a:t> </a:t>
            </a:r>
            <a:r>
              <a:rPr lang="tr-TR" dirty="0" err="1"/>
              <a:t>Elements</a:t>
            </a:r>
            <a:endParaRPr lang="tr-TR" dirty="0"/>
          </a:p>
        </p:txBody>
      </p:sp>
      <p:pic>
        <p:nvPicPr>
          <p:cNvPr id="17" name="Resim 16">
            <a:extLst>
              <a:ext uri="{FF2B5EF4-FFF2-40B4-BE49-F238E27FC236}">
                <a16:creationId xmlns:a16="http://schemas.microsoft.com/office/drawing/2014/main" id="{E0158448-BB6A-0CDE-A735-D7236AEA2C7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9069" y="3142824"/>
            <a:ext cx="2586355" cy="1547532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Metin kutusu 4">
            <a:extLst>
              <a:ext uri="{FF2B5EF4-FFF2-40B4-BE49-F238E27FC236}">
                <a16:creationId xmlns:a16="http://schemas.microsoft.com/office/drawing/2014/main" id="{8A70AC37-9208-03A0-BD02-5773D0503195}"/>
              </a:ext>
            </a:extLst>
          </p:cNvPr>
          <p:cNvSpPr txBox="1"/>
          <p:nvPr/>
        </p:nvSpPr>
        <p:spPr>
          <a:xfrm>
            <a:off x="4151870" y="5263978"/>
            <a:ext cx="32167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err="1"/>
              <a:t>Various</a:t>
            </a:r>
            <a:r>
              <a:rPr lang="tr-TR" dirty="0"/>
              <a:t> </a:t>
            </a:r>
            <a:r>
              <a:rPr lang="tr-TR" dirty="0" err="1"/>
              <a:t>Plastic</a:t>
            </a:r>
            <a:r>
              <a:rPr lang="tr-TR" dirty="0"/>
              <a:t> </a:t>
            </a:r>
            <a:r>
              <a:rPr lang="tr-TR" dirty="0" err="1"/>
              <a:t>Injection</a:t>
            </a:r>
            <a:r>
              <a:rPr lang="tr-TR" dirty="0"/>
              <a:t> </a:t>
            </a:r>
            <a:r>
              <a:rPr lang="tr-TR" dirty="0" err="1"/>
              <a:t>Productions</a:t>
            </a:r>
            <a:endParaRPr lang="tr-TR" dirty="0"/>
          </a:p>
        </p:txBody>
      </p:sp>
      <p:pic>
        <p:nvPicPr>
          <p:cNvPr id="20" name="Resim 19">
            <a:extLst>
              <a:ext uri="{FF2B5EF4-FFF2-40B4-BE49-F238E27FC236}">
                <a16:creationId xmlns:a16="http://schemas.microsoft.com/office/drawing/2014/main" id="{6863135E-90E6-AD6F-C48D-8DF04B50827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8051" y="3110775"/>
            <a:ext cx="2865120" cy="161163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Metin kutusu 5">
            <a:extLst>
              <a:ext uri="{FF2B5EF4-FFF2-40B4-BE49-F238E27FC236}">
                <a16:creationId xmlns:a16="http://schemas.microsoft.com/office/drawing/2014/main" id="{38CAB903-7592-569B-5A54-A7966CF1EB75}"/>
              </a:ext>
            </a:extLst>
          </p:cNvPr>
          <p:cNvSpPr txBox="1"/>
          <p:nvPr/>
        </p:nvSpPr>
        <p:spPr>
          <a:xfrm>
            <a:off x="8140440" y="5292697"/>
            <a:ext cx="26527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err="1"/>
              <a:t>Productions</a:t>
            </a:r>
            <a:r>
              <a:rPr lang="tr-TR" dirty="0"/>
              <a:t> </a:t>
            </a:r>
            <a:r>
              <a:rPr lang="tr-TR" dirty="0" err="1"/>
              <a:t>with</a:t>
            </a:r>
            <a:r>
              <a:rPr lang="tr-TR" dirty="0"/>
              <a:t> 3D Printer</a:t>
            </a:r>
          </a:p>
        </p:txBody>
      </p:sp>
    </p:spTree>
    <p:extLst>
      <p:ext uri="{BB962C8B-B14F-4D97-AF65-F5344CB8AC3E}">
        <p14:creationId xmlns:p14="http://schemas.microsoft.com/office/powerpoint/2010/main" val="283026770"/>
      </p:ext>
    </p:extLst>
  </p:cSld>
  <p:clrMapOvr>
    <a:masterClrMapping/>
  </p:clrMapOvr>
  <p:transition>
    <p:push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 err="1">
                <a:solidFill>
                  <a:schemeClr val="dk1"/>
                </a:solidFill>
              </a:rPr>
              <a:t>Our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Productions</a:t>
            </a:r>
            <a:r>
              <a:rPr lang="tr-TR" sz="1800" dirty="0">
                <a:solidFill>
                  <a:schemeClr val="dk1"/>
                </a:solidFill>
              </a:rPr>
              <a:t> in </a:t>
            </a:r>
            <a:r>
              <a:rPr lang="tr-TR" sz="1800" dirty="0" err="1">
                <a:solidFill>
                  <a:schemeClr val="dk1"/>
                </a:solidFill>
              </a:rPr>
              <a:t>the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Field</a:t>
            </a:r>
            <a:r>
              <a:rPr lang="tr-TR" sz="1800" dirty="0">
                <a:solidFill>
                  <a:schemeClr val="dk1"/>
                </a:solidFill>
              </a:rPr>
              <a:t> of </a:t>
            </a:r>
            <a:r>
              <a:rPr lang="tr-TR" sz="1800" dirty="0" err="1">
                <a:solidFill>
                  <a:schemeClr val="dk1"/>
                </a:solidFill>
              </a:rPr>
              <a:t>Furniture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Interior</a:t>
            </a:r>
            <a:r>
              <a:rPr lang="tr-TR" sz="1800" dirty="0">
                <a:solidFill>
                  <a:schemeClr val="dk1"/>
                </a:solidFill>
              </a:rPr>
              <a:t> Design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*OUR PRODUCTIONS WITH PLASTIC INJECTION MACHINE AND 3D PRINTER; </a:t>
            </a:r>
            <a:r>
              <a:rPr lang="tr-TR" sz="1800" dirty="0" err="1">
                <a:solidFill>
                  <a:schemeClr val="dk1"/>
                </a:solidFill>
              </a:rPr>
              <a:t>Production</a:t>
            </a:r>
            <a:r>
              <a:rPr lang="tr-TR" sz="1800" dirty="0">
                <a:solidFill>
                  <a:schemeClr val="dk1"/>
                </a:solidFill>
              </a:rPr>
              <a:t> is </a:t>
            </a:r>
            <a:r>
              <a:rPr lang="tr-TR" sz="1800" dirty="0" err="1">
                <a:solidFill>
                  <a:schemeClr val="dk1"/>
                </a:solidFill>
              </a:rPr>
              <a:t>made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by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order</a:t>
            </a:r>
            <a:r>
              <a:rPr lang="tr-TR" sz="1800" dirty="0">
                <a:solidFill>
                  <a:schemeClr val="dk1"/>
                </a:solidFill>
              </a:rPr>
              <a:t>. </a:t>
            </a:r>
            <a:r>
              <a:rPr lang="tr-TR" sz="1800" dirty="0" err="1">
                <a:solidFill>
                  <a:schemeClr val="dk1"/>
                </a:solidFill>
              </a:rPr>
              <a:t>Models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are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designed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according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to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demand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spcBef>
                <a:spcPts val="0"/>
              </a:spcBef>
              <a:buNone/>
            </a:pP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Student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Desk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Desk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•Class </a:t>
            </a:r>
            <a:r>
              <a:rPr lang="tr-TR" sz="1800" dirty="0" err="1">
                <a:solidFill>
                  <a:schemeClr val="dk1"/>
                </a:solidFill>
              </a:rPr>
              <a:t>storage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Teacher's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Locker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Chair</a:t>
            </a: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•Office </a:t>
            </a:r>
            <a:r>
              <a:rPr lang="tr-TR" sz="1800" dirty="0" err="1">
                <a:solidFill>
                  <a:schemeClr val="dk1"/>
                </a:solidFill>
              </a:rPr>
              <a:t>furnitures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Educational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Materials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</a:t>
            </a:r>
            <a:r>
              <a:rPr lang="tr-TR" sz="1800" dirty="0" err="1">
                <a:solidFill>
                  <a:schemeClr val="dk1"/>
                </a:solidFill>
              </a:rPr>
              <a:t>Beehive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 </a:t>
            </a:r>
            <a:r>
              <a:rPr lang="tr-TR" sz="1800" dirty="0" err="1">
                <a:solidFill>
                  <a:schemeClr val="dk1"/>
                </a:solidFill>
              </a:rPr>
              <a:t>Key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Cabinet</a:t>
            </a: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>
                <a:solidFill>
                  <a:schemeClr val="dk1"/>
                </a:solidFill>
              </a:rPr>
              <a:t>•Library</a:t>
            </a: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42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 </a:t>
            </a:r>
            <a:r>
              <a:rPr lang="tr-TR" sz="2400" dirty="0" err="1"/>
              <a:t>Working</a:t>
            </a:r>
            <a:r>
              <a:rPr lang="tr-TR" sz="2400" dirty="0"/>
              <a:t> </a:t>
            </a:r>
            <a:r>
              <a:rPr lang="tr-TR" sz="2400" dirty="0" err="1"/>
              <a:t>Capital</a:t>
            </a:r>
            <a:r>
              <a:rPr lang="tr-TR" sz="2400" dirty="0"/>
              <a:t> </a:t>
            </a:r>
            <a:r>
              <a:rPr lang="tr-TR" sz="2400" dirty="0" err="1"/>
              <a:t>Catalog</a:t>
            </a:r>
            <a:endParaRPr lang="tr-TR" sz="2400" dirty="0"/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Resim 17">
            <a:extLst>
              <a:ext uri="{FF2B5EF4-FFF2-40B4-BE49-F238E27FC236}">
                <a16:creationId xmlns:a16="http://schemas.microsoft.com/office/drawing/2014/main" id="{D41826D3-2B78-18B7-F522-520B7CDE6BF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20" y="3390238"/>
            <a:ext cx="2048131" cy="163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Resim 18">
            <a:extLst>
              <a:ext uri="{FF2B5EF4-FFF2-40B4-BE49-F238E27FC236}">
                <a16:creationId xmlns:a16="http://schemas.microsoft.com/office/drawing/2014/main" id="{0CCF4DC4-77BC-2E6C-0A04-D6DEA58FAE1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872" y="3402359"/>
            <a:ext cx="1682813" cy="163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Resim 20">
            <a:extLst>
              <a:ext uri="{FF2B5EF4-FFF2-40B4-BE49-F238E27FC236}">
                <a16:creationId xmlns:a16="http://schemas.microsoft.com/office/drawing/2014/main" id="{4E543A28-0695-0492-A83B-1223A8CDD31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505" y="3390238"/>
            <a:ext cx="1877695" cy="169615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Resim 21">
            <a:extLst>
              <a:ext uri="{FF2B5EF4-FFF2-40B4-BE49-F238E27FC236}">
                <a16:creationId xmlns:a16="http://schemas.microsoft.com/office/drawing/2014/main" id="{F17EFAD3-D95E-4AED-8312-4B8D15C7907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120" y="5120005"/>
            <a:ext cx="2184400" cy="163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Resim 22">
            <a:extLst>
              <a:ext uri="{FF2B5EF4-FFF2-40B4-BE49-F238E27FC236}">
                <a16:creationId xmlns:a16="http://schemas.microsoft.com/office/drawing/2014/main" id="{751A8E79-DC21-F13F-D9A7-C343565454B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0994" y="3356626"/>
            <a:ext cx="1877695" cy="1729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" name="Resim 23">
            <a:extLst>
              <a:ext uri="{FF2B5EF4-FFF2-40B4-BE49-F238E27FC236}">
                <a16:creationId xmlns:a16="http://schemas.microsoft.com/office/drawing/2014/main" id="{545E06EC-CF05-F6FA-54ED-E814ECE43EC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613" y="5160234"/>
            <a:ext cx="1497330" cy="1557841"/>
          </a:xfrm>
          <a:prstGeom prst="rect">
            <a:avLst/>
          </a:prstGeom>
          <a:noFill/>
          <a:ln>
            <a:noFill/>
          </a:ln>
        </p:spPr>
      </p:pic>
      <p:pic>
        <p:nvPicPr>
          <p:cNvPr id="25" name="Resim 24">
            <a:extLst>
              <a:ext uri="{FF2B5EF4-FFF2-40B4-BE49-F238E27FC236}">
                <a16:creationId xmlns:a16="http://schemas.microsoft.com/office/drawing/2014/main" id="{2186B378-032F-AD89-E8E8-67E6BA71C459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06036" y="5206081"/>
            <a:ext cx="1682812" cy="146614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45691245"/>
      </p:ext>
    </p:extLst>
  </p:cSld>
  <p:clrMapOvr>
    <a:masterClrMapping/>
  </p:clrMapOvr>
  <p:transition>
    <p:push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6" name="Google Shape;79526;p48"/>
          <p:cNvSpPr txBox="1">
            <a:spLocks noGrp="1"/>
          </p:cNvSpPr>
          <p:nvPr>
            <p:ph type="body" idx="1"/>
          </p:nvPr>
        </p:nvSpPr>
        <p:spPr>
          <a:xfrm>
            <a:off x="610622" y="2124897"/>
            <a:ext cx="11098500" cy="18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buNone/>
            </a:pPr>
            <a:r>
              <a:rPr lang="tr-TR" sz="3200" dirty="0" err="1">
                <a:solidFill>
                  <a:schemeClr val="dk1"/>
                </a:solidFill>
              </a:rPr>
              <a:t>Our</a:t>
            </a:r>
            <a:r>
              <a:rPr lang="tr-TR" sz="3200" dirty="0">
                <a:solidFill>
                  <a:schemeClr val="dk1"/>
                </a:solidFill>
              </a:rPr>
              <a:t> </a:t>
            </a:r>
            <a:r>
              <a:rPr lang="tr-TR" sz="3200" dirty="0" err="1">
                <a:solidFill>
                  <a:schemeClr val="dk1"/>
                </a:solidFill>
              </a:rPr>
              <a:t>Brand</a:t>
            </a:r>
            <a:endParaRPr lang="tr-TR" sz="32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endParaRPr lang="tr-TR" sz="1800" dirty="0">
              <a:solidFill>
                <a:schemeClr val="dk1"/>
              </a:solidFill>
            </a:endParaRPr>
          </a:p>
          <a:p>
            <a:pPr marL="0" lvl="0" indent="0" algn="just">
              <a:spcBef>
                <a:spcPts val="0"/>
              </a:spcBef>
              <a:buNone/>
            </a:pPr>
            <a:r>
              <a:rPr lang="tr-TR" sz="1800" dirty="0" err="1">
                <a:solidFill>
                  <a:schemeClr val="dk1"/>
                </a:solidFill>
              </a:rPr>
              <a:t>In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the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field</a:t>
            </a:r>
            <a:r>
              <a:rPr lang="tr-TR" sz="1800" dirty="0">
                <a:solidFill>
                  <a:schemeClr val="dk1"/>
                </a:solidFill>
              </a:rPr>
              <a:t> of </a:t>
            </a:r>
            <a:r>
              <a:rPr lang="tr-TR" sz="1800" dirty="0" err="1">
                <a:solidFill>
                  <a:schemeClr val="dk1"/>
                </a:solidFill>
              </a:rPr>
              <a:t>Machinery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Technology</a:t>
            </a:r>
            <a:r>
              <a:rPr lang="tr-TR" sz="1800" dirty="0">
                <a:solidFill>
                  <a:schemeClr val="dk1"/>
                </a:solidFill>
              </a:rPr>
              <a:t>, </a:t>
            </a:r>
            <a:r>
              <a:rPr lang="tr-TR" sz="1800" dirty="0" err="1">
                <a:solidFill>
                  <a:schemeClr val="dk1"/>
                </a:solidFill>
              </a:rPr>
              <a:t>machine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design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and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production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are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carried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out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with</a:t>
            </a:r>
            <a:r>
              <a:rPr lang="tr-TR" sz="1800" dirty="0">
                <a:solidFill>
                  <a:schemeClr val="dk1"/>
                </a:solidFill>
              </a:rPr>
              <a:t> </a:t>
            </a:r>
            <a:r>
              <a:rPr lang="tr-TR" sz="1800" dirty="0" err="1">
                <a:solidFill>
                  <a:schemeClr val="dk1"/>
                </a:solidFill>
              </a:rPr>
              <a:t>the</a:t>
            </a:r>
            <a:r>
              <a:rPr lang="tr-TR" sz="1800" dirty="0">
                <a:solidFill>
                  <a:schemeClr val="dk1"/>
                </a:solidFill>
              </a:rPr>
              <a:t> MAK-TAS </a:t>
            </a:r>
            <a:r>
              <a:rPr lang="tr-TR" sz="1800" dirty="0" err="1">
                <a:solidFill>
                  <a:schemeClr val="dk1"/>
                </a:solidFill>
              </a:rPr>
              <a:t>brand</a:t>
            </a:r>
            <a:r>
              <a:rPr lang="tr-TR" sz="1800" dirty="0">
                <a:solidFill>
                  <a:schemeClr val="dk1"/>
                </a:solidFill>
              </a:rPr>
              <a:t>.</a:t>
            </a:r>
          </a:p>
        </p:txBody>
      </p:sp>
      <p:sp>
        <p:nvSpPr>
          <p:cNvPr id="79527" name="Google Shape;79527;p48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43</a:t>
            </a:fld>
            <a:endParaRPr/>
          </a:p>
        </p:txBody>
      </p:sp>
      <p:sp>
        <p:nvSpPr>
          <p:cNvPr id="79529" name="Google Shape;79529;p48"/>
          <p:cNvSpPr/>
          <p:nvPr/>
        </p:nvSpPr>
        <p:spPr>
          <a:xfrm>
            <a:off x="2432974" y="538320"/>
            <a:ext cx="4935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1">
              <a:lnSpc>
                <a:spcPct val="90000"/>
              </a:lnSpc>
              <a:buClr>
                <a:schemeClr val="dk1"/>
              </a:buClr>
              <a:buSzPts val="2200"/>
            </a:pPr>
            <a:endParaRPr lang="tr-TR" sz="4000" b="1" dirty="0">
              <a:solidFill>
                <a:schemeClr val="accent5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9530" name="Google Shape;79530;p48"/>
          <p:cNvGrpSpPr/>
          <p:nvPr/>
        </p:nvGrpSpPr>
        <p:grpSpPr>
          <a:xfrm>
            <a:off x="544311" y="53172"/>
            <a:ext cx="7780860" cy="1528684"/>
            <a:chOff x="-285444" y="-241209"/>
            <a:chExt cx="6803235" cy="1528684"/>
          </a:xfrm>
        </p:grpSpPr>
        <p:grpSp>
          <p:nvGrpSpPr>
            <p:cNvPr id="79531" name="Google Shape;79531;p48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532" name="Google Shape;79532;p48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33" name="Google Shape;79533;p48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534" name="Google Shape;79534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Metin kutusu 15">
            <a:extLst>
              <a:ext uri="{FF2B5EF4-FFF2-40B4-BE49-F238E27FC236}">
                <a16:creationId xmlns:a16="http://schemas.microsoft.com/office/drawing/2014/main" id="{BBB26F43-CC92-A985-5CEF-3C5FE028824D}"/>
              </a:ext>
            </a:extLst>
          </p:cNvPr>
          <p:cNvSpPr txBox="1"/>
          <p:nvPr/>
        </p:nvSpPr>
        <p:spPr>
          <a:xfrm>
            <a:off x="2238752" y="493710"/>
            <a:ext cx="712185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2400" dirty="0"/>
              <a:t>İMMİB Erkan Avcı </a:t>
            </a:r>
            <a:r>
              <a:rPr lang="tr-TR" sz="2400" dirty="0" err="1"/>
              <a:t>Vocational</a:t>
            </a:r>
            <a:r>
              <a:rPr lang="tr-TR" sz="2400" dirty="0"/>
              <a:t> </a:t>
            </a:r>
            <a:r>
              <a:rPr lang="tr-TR" sz="2400" dirty="0" err="1"/>
              <a:t>and</a:t>
            </a:r>
            <a:r>
              <a:rPr lang="tr-TR" sz="2400" dirty="0"/>
              <a:t> Technical </a:t>
            </a:r>
            <a:r>
              <a:rPr lang="tr-TR" sz="2400" dirty="0" err="1"/>
              <a:t>Anatolian</a:t>
            </a:r>
            <a:r>
              <a:rPr lang="tr-TR" sz="2400" dirty="0"/>
              <a:t> High School</a:t>
            </a:r>
          </a:p>
        </p:txBody>
      </p:sp>
      <p:pic>
        <p:nvPicPr>
          <p:cNvPr id="26626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2CCCC775-33D2-37FB-2019-A5C54CE05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074" y="74464"/>
            <a:ext cx="1993189" cy="19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Metin kutusu 31">
            <a:extLst>
              <a:ext uri="{FF2B5EF4-FFF2-40B4-BE49-F238E27FC236}">
                <a16:creationId xmlns:a16="http://schemas.microsoft.com/office/drawing/2014/main" id="{C066732C-4571-572F-5484-6EB71433ECBD}"/>
              </a:ext>
            </a:extLst>
          </p:cNvPr>
          <p:cNvSpPr txBox="1"/>
          <p:nvPr/>
        </p:nvSpPr>
        <p:spPr>
          <a:xfrm>
            <a:off x="3049030" y="3275112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dirty="0"/>
              <a:t> 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CE5B328E-7B9D-9F80-4393-C333D41B38B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388" y="3743959"/>
            <a:ext cx="3652108" cy="2163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085998"/>
      </p:ext>
    </p:extLst>
  </p:cSld>
  <p:clrMapOvr>
    <a:masterClrMapping/>
  </p:clrMapOvr>
  <p:transition>
    <p:push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44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551171" y="1826485"/>
            <a:ext cx="5385605" cy="1362713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85862" y="3893070"/>
            <a:ext cx="4574327" cy="1507586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dirty="0" err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Hobby</a:t>
            </a:r>
            <a:r>
              <a:rPr lang="tr-TR" sz="20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tr-TR" sz="2000" dirty="0" err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Circuits</a:t>
            </a:r>
            <a:r>
              <a:rPr lang="tr-TR" sz="20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Project</a:t>
            </a:r>
            <a:endParaRPr dirty="0"/>
          </a:p>
        </p:txBody>
      </p:sp>
      <p:sp>
        <p:nvSpPr>
          <p:cNvPr id="79688" name="Google Shape;79688;p57"/>
          <p:cNvSpPr/>
          <p:nvPr/>
        </p:nvSpPr>
        <p:spPr>
          <a:xfrm>
            <a:off x="5262318" y="2507841"/>
            <a:ext cx="6051671" cy="1416146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5262319" y="4407074"/>
            <a:ext cx="6161743" cy="1530587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dirty="0" err="1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Vocational</a:t>
            </a:r>
            <a:r>
              <a:rPr lang="tr-TR" sz="2000" dirty="0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 High Schools </a:t>
            </a:r>
            <a:r>
              <a:rPr lang="tr-TR" sz="2000" dirty="0" err="1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Meet</a:t>
            </a:r>
            <a:r>
              <a:rPr lang="tr-TR" sz="2000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  </a:t>
            </a:r>
            <a:r>
              <a:rPr lang="tr-TR" sz="2000" dirty="0" err="1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Families</a:t>
            </a:r>
            <a:r>
              <a:rPr lang="tr-TR" sz="2000" dirty="0">
                <a:solidFill>
                  <a:schemeClr val="dk1"/>
                </a:solidFill>
                <a:latin typeface="Calibri"/>
                <a:cs typeface="Calibri"/>
                <a:sym typeface="Calibri"/>
              </a:rPr>
              <a:t> Project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Metin kutusu 2">
            <a:extLst>
              <a:ext uri="{FF2B5EF4-FFF2-40B4-BE49-F238E27FC236}">
                <a16:creationId xmlns:a16="http://schemas.microsoft.com/office/drawing/2014/main" id="{FD2F9453-D944-40BB-9409-D21F05671A37}"/>
              </a:ext>
            </a:extLst>
          </p:cNvPr>
          <p:cNvSpPr txBox="1"/>
          <p:nvPr/>
        </p:nvSpPr>
        <p:spPr>
          <a:xfrm>
            <a:off x="1935617" y="2355251"/>
            <a:ext cx="2608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/>
              <a:t>1000 Schools Project</a:t>
            </a: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0244" y="185138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Metin kutusu 17">
            <a:extLst>
              <a:ext uri="{FF2B5EF4-FFF2-40B4-BE49-F238E27FC236}">
                <a16:creationId xmlns:a16="http://schemas.microsoft.com/office/drawing/2014/main" id="{8C6AEEB6-2F48-1980-2F70-953C90C522D6}"/>
              </a:ext>
            </a:extLst>
          </p:cNvPr>
          <p:cNvSpPr txBox="1"/>
          <p:nvPr/>
        </p:nvSpPr>
        <p:spPr>
          <a:xfrm>
            <a:off x="6395291" y="3149100"/>
            <a:ext cx="609805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>
                <a:solidFill>
                  <a:srgbClr val="0C0C0C"/>
                </a:solidFill>
                <a:latin typeface="+mn-lt"/>
              </a:rPr>
              <a:t>MELYAZ Project</a:t>
            </a:r>
            <a:endParaRPr lang="tr-TR" sz="1800" dirty="0"/>
          </a:p>
        </p:txBody>
      </p:sp>
      <p:sp>
        <p:nvSpPr>
          <p:cNvPr id="22" name="Metin kutusu 21">
            <a:extLst>
              <a:ext uri="{FF2B5EF4-FFF2-40B4-BE49-F238E27FC236}">
                <a16:creationId xmlns:a16="http://schemas.microsoft.com/office/drawing/2014/main" id="{1F728818-F528-190A-28A5-BFC565549186}"/>
              </a:ext>
            </a:extLst>
          </p:cNvPr>
          <p:cNvSpPr txBox="1"/>
          <p:nvPr/>
        </p:nvSpPr>
        <p:spPr>
          <a:xfrm>
            <a:off x="1420853" y="5840000"/>
            <a:ext cx="62463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/>
              <a:t>ITO </a:t>
            </a:r>
            <a:r>
              <a:rPr lang="tr-TR" sz="1800" dirty="0" err="1"/>
              <a:t>Patronage</a:t>
            </a:r>
            <a:r>
              <a:rPr lang="tr-TR" sz="1800" dirty="0"/>
              <a:t> Project</a:t>
            </a:r>
          </a:p>
        </p:txBody>
      </p:sp>
    </p:spTree>
  </p:cSld>
  <p:clrMapOvr>
    <a:masterClrMapping/>
  </p:clrMapOvr>
  <p:transition>
    <p:push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45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11184203" y="2500285"/>
            <a:ext cx="45719" cy="139260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148785" y="2586270"/>
            <a:ext cx="330407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8" name="Google Shape;79688;p57"/>
          <p:cNvSpPr/>
          <p:nvPr/>
        </p:nvSpPr>
        <p:spPr>
          <a:xfrm>
            <a:off x="11071654" y="2507841"/>
            <a:ext cx="242335" cy="124148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11184203" y="2639545"/>
            <a:ext cx="63402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346" y="464695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Metin kutusu 22">
            <a:extLst>
              <a:ext uri="{FF2B5EF4-FFF2-40B4-BE49-F238E27FC236}">
                <a16:creationId xmlns:a16="http://schemas.microsoft.com/office/drawing/2014/main" id="{957F82A9-3D8A-89DD-2038-C81684EE3E8E}"/>
              </a:ext>
            </a:extLst>
          </p:cNvPr>
          <p:cNvSpPr txBox="1"/>
          <p:nvPr/>
        </p:nvSpPr>
        <p:spPr>
          <a:xfrm>
            <a:off x="512065" y="2150364"/>
            <a:ext cx="863502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/>
              <a:t>1000 Schools Project, </a:t>
            </a:r>
            <a:r>
              <a:rPr lang="tr-TR" sz="1800" dirty="0" err="1"/>
              <a:t>informs</a:t>
            </a:r>
            <a:r>
              <a:rPr lang="tr-TR" sz="1800" dirty="0"/>
              <a:t> </a:t>
            </a:r>
            <a:r>
              <a:rPr lang="tr-TR" sz="1800" dirty="0" err="1"/>
              <a:t>about</a:t>
            </a:r>
            <a:r>
              <a:rPr lang="tr-TR" sz="1800" dirty="0"/>
              <a:t>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current</a:t>
            </a:r>
            <a:r>
              <a:rPr lang="tr-TR" sz="1800" dirty="0"/>
              <a:t> </a:t>
            </a:r>
            <a:r>
              <a:rPr lang="tr-TR" sz="1800" dirty="0" err="1"/>
              <a:t>situation</a:t>
            </a:r>
            <a:r>
              <a:rPr lang="tr-TR" sz="1800" dirty="0"/>
              <a:t> in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field</a:t>
            </a:r>
            <a:r>
              <a:rPr lang="tr-TR" sz="1800" dirty="0"/>
              <a:t> of "</a:t>
            </a:r>
            <a:r>
              <a:rPr lang="tr-TR" sz="1800" dirty="0" err="1"/>
              <a:t>Vocational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Technical </a:t>
            </a:r>
            <a:r>
              <a:rPr lang="tr-TR" sz="1800" dirty="0" err="1"/>
              <a:t>Education</a:t>
            </a:r>
            <a:r>
              <a:rPr lang="tr-TR" sz="1800" dirty="0"/>
              <a:t>"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ongoing</a:t>
            </a:r>
            <a:r>
              <a:rPr lang="tr-TR" sz="1800" dirty="0"/>
              <a:t> </a:t>
            </a:r>
            <a:r>
              <a:rPr lang="tr-TR" sz="1800" dirty="0" err="1"/>
              <a:t>projects</a:t>
            </a:r>
            <a:r>
              <a:rPr lang="tr-TR" sz="1800" dirty="0"/>
              <a:t>.</a:t>
            </a:r>
          </a:p>
          <a:p>
            <a:endParaRPr lang="tr-TR" sz="1800" dirty="0"/>
          </a:p>
        </p:txBody>
      </p:sp>
      <p:pic>
        <p:nvPicPr>
          <p:cNvPr id="19" name="Resim 18">
            <a:extLst>
              <a:ext uri="{FF2B5EF4-FFF2-40B4-BE49-F238E27FC236}">
                <a16:creationId xmlns:a16="http://schemas.microsoft.com/office/drawing/2014/main" id="{0C778F5B-0342-1B2D-BBEA-5B768F7091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8642" y="2918754"/>
            <a:ext cx="5844402" cy="3557854"/>
          </a:xfrm>
          <a:prstGeom prst="rect">
            <a:avLst/>
          </a:prstGeom>
        </p:spPr>
      </p:pic>
      <p:pic>
        <p:nvPicPr>
          <p:cNvPr id="21" name="Resim 20" descr="metin, makbuz içeren bir resim&#10;&#10;Açıklama otomatik olarak oluşturuldu">
            <a:extLst>
              <a:ext uri="{FF2B5EF4-FFF2-40B4-BE49-F238E27FC236}">
                <a16:creationId xmlns:a16="http://schemas.microsoft.com/office/drawing/2014/main" id="{F2BA5422-6685-238D-DE56-A981E066313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15035" y="2596782"/>
            <a:ext cx="3258151" cy="3939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7803409"/>
      </p:ext>
    </p:extLst>
  </p:cSld>
  <p:clrMapOvr>
    <a:masterClrMapping/>
  </p:clrMapOvr>
  <p:transition>
    <p:push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46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11184203" y="2500285"/>
            <a:ext cx="45719" cy="139260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148785" y="2586270"/>
            <a:ext cx="330407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8" name="Google Shape;79688;p57"/>
          <p:cNvSpPr/>
          <p:nvPr/>
        </p:nvSpPr>
        <p:spPr>
          <a:xfrm>
            <a:off x="11071654" y="2507841"/>
            <a:ext cx="242335" cy="124148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11184203" y="2639545"/>
            <a:ext cx="63402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0244" y="185138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Metin kutusu 22">
            <a:extLst>
              <a:ext uri="{FF2B5EF4-FFF2-40B4-BE49-F238E27FC236}">
                <a16:creationId xmlns:a16="http://schemas.microsoft.com/office/drawing/2014/main" id="{957F82A9-3D8A-89DD-2038-C81684EE3E8E}"/>
              </a:ext>
            </a:extLst>
          </p:cNvPr>
          <p:cNvSpPr txBox="1"/>
          <p:nvPr/>
        </p:nvSpPr>
        <p:spPr>
          <a:xfrm>
            <a:off x="512065" y="2150364"/>
            <a:ext cx="863502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 err="1"/>
              <a:t>Hobby</a:t>
            </a:r>
            <a:r>
              <a:rPr lang="tr-TR" sz="1800" dirty="0"/>
              <a:t> </a:t>
            </a:r>
            <a:r>
              <a:rPr lang="tr-TR" sz="1800" dirty="0" err="1"/>
              <a:t>Circuits</a:t>
            </a:r>
            <a:r>
              <a:rPr lang="tr-TR" sz="1800" dirty="0"/>
              <a:t> </a:t>
            </a:r>
            <a:r>
              <a:rPr lang="tr-TR" sz="1800" dirty="0" err="1"/>
              <a:t>Competition</a:t>
            </a:r>
            <a:r>
              <a:rPr lang="tr-TR" sz="1800" dirty="0"/>
              <a:t> is </a:t>
            </a:r>
            <a:r>
              <a:rPr lang="tr-TR" sz="1800" dirty="0" err="1"/>
              <a:t>held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participation</a:t>
            </a:r>
            <a:r>
              <a:rPr lang="tr-TR" sz="1800" dirty="0"/>
              <a:t> of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District</a:t>
            </a:r>
            <a:r>
              <a:rPr lang="tr-TR" sz="1800" dirty="0"/>
              <a:t> </a:t>
            </a:r>
            <a:r>
              <a:rPr lang="tr-TR" sz="1800" dirty="0" err="1"/>
              <a:t>Director</a:t>
            </a:r>
            <a:r>
              <a:rPr lang="tr-TR" sz="1800" dirty="0"/>
              <a:t> of </a:t>
            </a:r>
            <a:r>
              <a:rPr lang="tr-TR" sz="1800" dirty="0" err="1"/>
              <a:t>National</a:t>
            </a:r>
            <a:r>
              <a:rPr lang="tr-TR" sz="1800" dirty="0"/>
              <a:t> </a:t>
            </a:r>
            <a:r>
              <a:rPr lang="tr-TR" sz="1800" dirty="0" err="1"/>
              <a:t>Education</a:t>
            </a:r>
            <a:r>
              <a:rPr lang="tr-TR" sz="1800" dirty="0"/>
              <a:t>, </a:t>
            </a:r>
            <a:r>
              <a:rPr lang="tr-TR" sz="1800" dirty="0" err="1"/>
              <a:t>Branch</a:t>
            </a:r>
            <a:r>
              <a:rPr lang="tr-TR" sz="1800" dirty="0"/>
              <a:t> </a:t>
            </a:r>
            <a:r>
              <a:rPr lang="tr-TR" sz="1800" dirty="0" err="1"/>
              <a:t>Managers</a:t>
            </a:r>
            <a:r>
              <a:rPr lang="tr-TR" sz="1800" dirty="0"/>
              <a:t>, </a:t>
            </a:r>
            <a:r>
              <a:rPr lang="tr-TR" sz="1800" dirty="0" err="1"/>
              <a:t>school</a:t>
            </a:r>
            <a:r>
              <a:rPr lang="tr-TR" sz="1800" dirty="0"/>
              <a:t> </a:t>
            </a:r>
            <a:r>
              <a:rPr lang="tr-TR" sz="1800" dirty="0" err="1"/>
              <a:t>principals</a:t>
            </a:r>
            <a:r>
              <a:rPr lang="tr-TR" sz="1800" dirty="0"/>
              <a:t>, </a:t>
            </a:r>
            <a:r>
              <a:rPr lang="tr-TR" sz="1800" dirty="0" err="1"/>
              <a:t>teachers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students</a:t>
            </a:r>
            <a:r>
              <a:rPr lang="tr-TR" sz="1800" dirty="0"/>
              <a:t>.</a:t>
            </a:r>
          </a:p>
          <a:p>
            <a:endParaRPr lang="tr-TR" sz="1800" dirty="0"/>
          </a:p>
        </p:txBody>
      </p:sp>
      <p:pic>
        <p:nvPicPr>
          <p:cNvPr id="3" name="Resim 2" descr="kişi, iç mekan, yer, dik içeren bir resim&#10;&#10;Açıklama otomatik olarak oluşturuldu">
            <a:extLst>
              <a:ext uri="{FF2B5EF4-FFF2-40B4-BE49-F238E27FC236}">
                <a16:creationId xmlns:a16="http://schemas.microsoft.com/office/drawing/2014/main" id="{6F8F5A12-E519-74FB-41B2-1BA6636799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9357" y="2853525"/>
            <a:ext cx="5161727" cy="3828460"/>
          </a:xfrm>
          <a:prstGeom prst="rect">
            <a:avLst/>
          </a:prstGeom>
        </p:spPr>
      </p:pic>
      <p:pic>
        <p:nvPicPr>
          <p:cNvPr id="5" name="Resim 4" descr="kişi, iç mekan, dik, insanlar içeren bir resim&#10;&#10;Açıklama otomatik olarak oluşturuldu">
            <a:extLst>
              <a:ext uri="{FF2B5EF4-FFF2-40B4-BE49-F238E27FC236}">
                <a16:creationId xmlns:a16="http://schemas.microsoft.com/office/drawing/2014/main" id="{2161B474-DD2E-B8B6-BE79-2EDB435304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46004" y="2853525"/>
            <a:ext cx="5333931" cy="38284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7361120"/>
      </p:ext>
    </p:extLst>
  </p:cSld>
  <p:clrMapOvr>
    <a:masterClrMapping/>
  </p:clrMapOvr>
  <p:transition>
    <p:push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47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11184203" y="2500285"/>
            <a:ext cx="45719" cy="139260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148785" y="2586270"/>
            <a:ext cx="330407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8" name="Google Shape;79688;p57"/>
          <p:cNvSpPr/>
          <p:nvPr/>
        </p:nvSpPr>
        <p:spPr>
          <a:xfrm>
            <a:off x="11071654" y="2507841"/>
            <a:ext cx="242335" cy="124148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11184203" y="2639545"/>
            <a:ext cx="63402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0244" y="185138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Metin kutusu 22">
            <a:extLst>
              <a:ext uri="{FF2B5EF4-FFF2-40B4-BE49-F238E27FC236}">
                <a16:creationId xmlns:a16="http://schemas.microsoft.com/office/drawing/2014/main" id="{957F82A9-3D8A-89DD-2038-C81684EE3E8E}"/>
              </a:ext>
            </a:extLst>
          </p:cNvPr>
          <p:cNvSpPr txBox="1"/>
          <p:nvPr/>
        </p:nvSpPr>
        <p:spPr>
          <a:xfrm>
            <a:off x="512065" y="2150364"/>
            <a:ext cx="86350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/>
              <a:t>MELYAZ Project, is </a:t>
            </a:r>
            <a:r>
              <a:rPr lang="tr-TR" sz="1800" dirty="0" err="1"/>
              <a:t>carried</a:t>
            </a:r>
            <a:r>
              <a:rPr lang="tr-TR" sz="1800" dirty="0"/>
              <a:t> </a:t>
            </a:r>
            <a:r>
              <a:rPr lang="tr-TR" sz="1800" dirty="0" err="1"/>
              <a:t>out</a:t>
            </a:r>
            <a:r>
              <a:rPr lang="tr-TR" sz="1800" dirty="0"/>
              <a:t> in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school</a:t>
            </a:r>
            <a:r>
              <a:rPr lang="tr-TR" sz="1800" dirty="0"/>
              <a:t>. MELYAZ: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project</a:t>
            </a:r>
            <a:r>
              <a:rPr lang="tr-TR" sz="1800" dirty="0"/>
              <a:t> of </a:t>
            </a:r>
            <a:r>
              <a:rPr lang="tr-TR" sz="1800" dirty="0" err="1"/>
              <a:t>supporting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software in </a:t>
            </a:r>
            <a:r>
              <a:rPr lang="tr-TR" sz="1800" dirty="0" err="1"/>
              <a:t>vocational</a:t>
            </a:r>
            <a:r>
              <a:rPr lang="tr-TR" sz="1800" dirty="0"/>
              <a:t> </a:t>
            </a:r>
            <a:r>
              <a:rPr lang="tr-TR" sz="1800" dirty="0" err="1"/>
              <a:t>high</a:t>
            </a:r>
            <a:r>
              <a:rPr lang="tr-TR" sz="1800" dirty="0"/>
              <a:t> </a:t>
            </a:r>
            <a:r>
              <a:rPr lang="tr-TR" sz="1800" dirty="0" err="1"/>
              <a:t>schools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sponsor software </a:t>
            </a:r>
            <a:r>
              <a:rPr lang="tr-TR" sz="1800" dirty="0" err="1"/>
              <a:t>companies</a:t>
            </a:r>
            <a:r>
              <a:rPr lang="tr-TR" sz="1800" dirty="0"/>
              <a:t>.</a:t>
            </a:r>
          </a:p>
        </p:txBody>
      </p:sp>
      <p:pic>
        <p:nvPicPr>
          <p:cNvPr id="6146" name="Picture 2" descr="melyaz - Twitter Search / Twitter">
            <a:extLst>
              <a:ext uri="{FF2B5EF4-FFF2-40B4-BE49-F238E27FC236}">
                <a16:creationId xmlns:a16="http://schemas.microsoft.com/office/drawing/2014/main" id="{22CDAC98-80B0-3478-5F97-16E5A6E8D2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220" y="2832606"/>
            <a:ext cx="8980487" cy="3604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1028523"/>
      </p:ext>
    </p:extLst>
  </p:cSld>
  <p:clrMapOvr>
    <a:masterClrMapping/>
  </p:clrMapOvr>
  <p:transition>
    <p:push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48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11184203" y="2500285"/>
            <a:ext cx="45719" cy="139260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148785" y="2586270"/>
            <a:ext cx="330407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8" name="Google Shape;79688;p57"/>
          <p:cNvSpPr/>
          <p:nvPr/>
        </p:nvSpPr>
        <p:spPr>
          <a:xfrm>
            <a:off x="11071654" y="2507841"/>
            <a:ext cx="242335" cy="124148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11184203" y="2639545"/>
            <a:ext cx="63402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0244" y="185138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Metin kutusu 22">
            <a:extLst>
              <a:ext uri="{FF2B5EF4-FFF2-40B4-BE49-F238E27FC236}">
                <a16:creationId xmlns:a16="http://schemas.microsoft.com/office/drawing/2014/main" id="{957F82A9-3D8A-89DD-2038-C81684EE3E8E}"/>
              </a:ext>
            </a:extLst>
          </p:cNvPr>
          <p:cNvSpPr txBox="1"/>
          <p:nvPr/>
        </p:nvSpPr>
        <p:spPr>
          <a:xfrm>
            <a:off x="512065" y="2150364"/>
            <a:ext cx="86350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/>
              <a:t>ITO </a:t>
            </a:r>
            <a:r>
              <a:rPr lang="tr-TR" sz="1800" dirty="0" err="1"/>
              <a:t>Patronage</a:t>
            </a:r>
            <a:r>
              <a:rPr lang="tr-TR" sz="1800" dirty="0"/>
              <a:t> Project:</a:t>
            </a:r>
          </a:p>
          <a:p>
            <a:r>
              <a:rPr lang="tr-TR" sz="1800" dirty="0" err="1"/>
              <a:t>Successful</a:t>
            </a:r>
            <a:r>
              <a:rPr lang="tr-TR" sz="1800" dirty="0"/>
              <a:t> </a:t>
            </a:r>
            <a:r>
              <a:rPr lang="tr-TR" sz="1800" dirty="0" err="1"/>
              <a:t>students</a:t>
            </a:r>
            <a:r>
              <a:rPr lang="tr-TR" sz="1800" dirty="0"/>
              <a:t> </a:t>
            </a:r>
            <a:r>
              <a:rPr lang="tr-TR" sz="1800" dirty="0" err="1"/>
              <a:t>are</a:t>
            </a:r>
            <a:r>
              <a:rPr lang="tr-TR" sz="1800" dirty="0"/>
              <a:t> </a:t>
            </a:r>
            <a:r>
              <a:rPr lang="tr-TR" sz="1800" dirty="0" err="1"/>
              <a:t>given</a:t>
            </a:r>
            <a:r>
              <a:rPr lang="tr-TR" sz="1800" dirty="0"/>
              <a:t> </a:t>
            </a:r>
            <a:r>
              <a:rPr lang="tr-TR" sz="1800" dirty="0" err="1"/>
              <a:t>gifts</a:t>
            </a:r>
            <a:r>
              <a:rPr lang="tr-TR" sz="1800" dirty="0"/>
              <a:t> </a:t>
            </a:r>
            <a:r>
              <a:rPr lang="tr-TR" sz="1800" dirty="0" err="1"/>
              <a:t>by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Istanbul</a:t>
            </a:r>
            <a:r>
              <a:rPr lang="tr-TR" sz="1800" dirty="0"/>
              <a:t> </a:t>
            </a:r>
            <a:r>
              <a:rPr lang="tr-TR" sz="1800" dirty="0" err="1"/>
              <a:t>Chamber</a:t>
            </a:r>
            <a:r>
              <a:rPr lang="tr-TR" sz="1800" dirty="0"/>
              <a:t> of Commerce.</a:t>
            </a:r>
          </a:p>
        </p:txBody>
      </p:sp>
      <p:pic>
        <p:nvPicPr>
          <p:cNvPr id="3" name="Resim 2" descr="metin, insanlar içeren bir resim&#10;&#10;Açıklama otomatik olarak oluşturuldu">
            <a:extLst>
              <a:ext uri="{FF2B5EF4-FFF2-40B4-BE49-F238E27FC236}">
                <a16:creationId xmlns:a16="http://schemas.microsoft.com/office/drawing/2014/main" id="{92F042D4-1CA2-BC30-478F-A419974AAC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2065" y="2983069"/>
            <a:ext cx="5875263" cy="3519766"/>
          </a:xfrm>
          <a:prstGeom prst="rect">
            <a:avLst/>
          </a:prstGeom>
        </p:spPr>
      </p:pic>
      <p:pic>
        <p:nvPicPr>
          <p:cNvPr id="5" name="Resim 4" descr="iç mekan, yer, duvar, oda içeren bir resim&#10;&#10;Açıklama otomatik olarak oluşturuldu">
            <a:extLst>
              <a:ext uri="{FF2B5EF4-FFF2-40B4-BE49-F238E27FC236}">
                <a16:creationId xmlns:a16="http://schemas.microsoft.com/office/drawing/2014/main" id="{0B49DBDD-41DF-5A37-8C25-740044F1900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70643" y="2983069"/>
            <a:ext cx="5095115" cy="3519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448142"/>
      </p:ext>
    </p:extLst>
  </p:cSld>
  <p:clrMapOvr>
    <a:masterClrMapping/>
  </p:clrMapOvr>
  <p:transition>
    <p:push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8" name="Google Shape;79678;p57"/>
          <p:cNvSpPr txBox="1">
            <a:spLocks noGrp="1"/>
          </p:cNvSpPr>
          <p:nvPr>
            <p:ph type="title"/>
          </p:nvPr>
        </p:nvSpPr>
        <p:spPr>
          <a:xfrm>
            <a:off x="85468" y="421288"/>
            <a:ext cx="9541500" cy="138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3789A"/>
              </a:buClr>
              <a:buSzPts val="4400"/>
              <a:buFont typeface="Calibri"/>
              <a:buNone/>
            </a:pP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PROJECTS</a:t>
            </a:r>
            <a:endParaRPr sz="4400" b="1" cap="none" dirty="0">
              <a:solidFill>
                <a:srgbClr val="63789A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79" name="Google Shape;79679;p57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49</a:t>
            </a:fld>
            <a:endParaRPr/>
          </a:p>
        </p:txBody>
      </p:sp>
      <p:grpSp>
        <p:nvGrpSpPr>
          <p:cNvPr id="79680" name="Google Shape;79680;p57"/>
          <p:cNvGrpSpPr/>
          <p:nvPr/>
        </p:nvGrpSpPr>
        <p:grpSpPr>
          <a:xfrm>
            <a:off x="428771" y="108164"/>
            <a:ext cx="8031219" cy="1528684"/>
            <a:chOff x="-285444" y="-241209"/>
            <a:chExt cx="6803235" cy="1528684"/>
          </a:xfrm>
        </p:grpSpPr>
        <p:grpSp>
          <p:nvGrpSpPr>
            <p:cNvPr id="79681" name="Google Shape;79681;p57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682" name="Google Shape;79682;p57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3" name="Google Shape;79683;p57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684" name="Google Shape;79684;p5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86" name="Google Shape;79686;p57"/>
          <p:cNvSpPr/>
          <p:nvPr/>
        </p:nvSpPr>
        <p:spPr>
          <a:xfrm>
            <a:off x="11184203" y="2500285"/>
            <a:ext cx="45719" cy="139260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   </a:t>
            </a:r>
            <a:endParaRPr dirty="0"/>
          </a:p>
        </p:txBody>
      </p:sp>
      <p:sp>
        <p:nvSpPr>
          <p:cNvPr id="79687" name="Google Shape;79687;p57"/>
          <p:cNvSpPr/>
          <p:nvPr/>
        </p:nvSpPr>
        <p:spPr>
          <a:xfrm>
            <a:off x="11148785" y="2586270"/>
            <a:ext cx="330407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8" name="Google Shape;79688;p57"/>
          <p:cNvSpPr/>
          <p:nvPr/>
        </p:nvSpPr>
        <p:spPr>
          <a:xfrm>
            <a:off x="11071654" y="2507841"/>
            <a:ext cx="242335" cy="124148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89" name="Google Shape;79689;p57"/>
          <p:cNvSpPr/>
          <p:nvPr/>
        </p:nvSpPr>
        <p:spPr>
          <a:xfrm>
            <a:off x="11184203" y="2639545"/>
            <a:ext cx="63402" cy="45719"/>
          </a:xfrm>
          <a:custGeom>
            <a:avLst/>
            <a:gdLst/>
            <a:ahLst/>
            <a:cxnLst/>
            <a:rect l="l" t="t" r="r" b="b"/>
            <a:pathLst>
              <a:path w="316" h="162" extrusionOk="0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gradFill>
            <a:gsLst>
              <a:gs pos="0">
                <a:srgbClr val="DA6E5C"/>
              </a:gs>
              <a:gs pos="100000">
                <a:srgbClr val="CA4023"/>
              </a:gs>
            </a:gsLst>
            <a:lin ang="5400012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2750"/>
              </a:srgbClr>
            </a:outerShdw>
          </a:effectLst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9698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EBB05A3F-FD01-AC5B-7DF3-DE7E2A46B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0244" y="185138"/>
            <a:ext cx="2184400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Metin kutusu 22">
            <a:extLst>
              <a:ext uri="{FF2B5EF4-FFF2-40B4-BE49-F238E27FC236}">
                <a16:creationId xmlns:a16="http://schemas.microsoft.com/office/drawing/2014/main" id="{957F82A9-3D8A-89DD-2038-C81684EE3E8E}"/>
              </a:ext>
            </a:extLst>
          </p:cNvPr>
          <p:cNvSpPr txBox="1"/>
          <p:nvPr/>
        </p:nvSpPr>
        <p:spPr>
          <a:xfrm>
            <a:off x="441177" y="1560532"/>
            <a:ext cx="8223358" cy="48013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r-TR" sz="1800" dirty="0"/>
              <a:t>"</a:t>
            </a:r>
            <a:r>
              <a:rPr lang="tr-TR" sz="1800" dirty="0" err="1"/>
              <a:t>Vocational</a:t>
            </a:r>
            <a:r>
              <a:rPr lang="tr-TR" sz="1800" dirty="0"/>
              <a:t> High Schools </a:t>
            </a:r>
            <a:r>
              <a:rPr lang="tr-TR" sz="1800" dirty="0" err="1"/>
              <a:t>Meet</a:t>
            </a:r>
            <a:r>
              <a:rPr lang="tr-TR" sz="1800" dirty="0"/>
              <a:t> </a:t>
            </a:r>
            <a:r>
              <a:rPr lang="tr-TR" sz="1800" dirty="0" err="1"/>
              <a:t>Families</a:t>
            </a:r>
            <a:r>
              <a:rPr lang="tr-TR" sz="1800" dirty="0"/>
              <a:t>’'</a:t>
            </a:r>
          </a:p>
          <a:p>
            <a:endParaRPr lang="tr-TR" sz="1800" dirty="0"/>
          </a:p>
          <a:p>
            <a:r>
              <a:rPr lang="tr-TR" sz="1800" dirty="0" err="1"/>
              <a:t>Students</a:t>
            </a:r>
            <a:r>
              <a:rPr lang="tr-TR" sz="1800" dirty="0"/>
              <a:t> </a:t>
            </a:r>
            <a:r>
              <a:rPr lang="tr-TR" sz="1800" dirty="0" err="1"/>
              <a:t>studying</a:t>
            </a:r>
            <a:r>
              <a:rPr lang="tr-TR" sz="1800" dirty="0"/>
              <a:t> at </a:t>
            </a:r>
            <a:r>
              <a:rPr lang="tr-TR" sz="1800" dirty="0" err="1"/>
              <a:t>Vocational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Technical </a:t>
            </a:r>
            <a:r>
              <a:rPr lang="tr-TR" sz="1800" dirty="0" err="1"/>
              <a:t>Anatolian</a:t>
            </a:r>
            <a:r>
              <a:rPr lang="tr-TR" sz="1800" dirty="0"/>
              <a:t> High Schools, Multi-Program </a:t>
            </a:r>
            <a:r>
              <a:rPr lang="tr-TR" sz="1800" dirty="0" err="1"/>
              <a:t>Anatolian</a:t>
            </a:r>
            <a:r>
              <a:rPr lang="tr-TR" sz="1800" dirty="0"/>
              <a:t> High Schools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Vocational</a:t>
            </a:r>
            <a:r>
              <a:rPr lang="tr-TR" sz="1800" dirty="0"/>
              <a:t> </a:t>
            </a:r>
            <a:r>
              <a:rPr lang="tr-TR" sz="1800" dirty="0" err="1"/>
              <a:t>Education</a:t>
            </a:r>
            <a:r>
              <a:rPr lang="tr-TR" sz="1800" dirty="0"/>
              <a:t> </a:t>
            </a:r>
            <a:r>
              <a:rPr lang="tr-TR" sz="1800" dirty="0" err="1"/>
              <a:t>Centers</a:t>
            </a:r>
            <a:r>
              <a:rPr lang="tr-TR" sz="1800" dirty="0"/>
              <a:t> </a:t>
            </a:r>
            <a:r>
              <a:rPr lang="tr-TR" sz="1800" dirty="0" err="1"/>
              <a:t>participate</a:t>
            </a:r>
            <a:r>
              <a:rPr lang="tr-TR" sz="1800" dirty="0"/>
              <a:t> </a:t>
            </a:r>
            <a:r>
              <a:rPr lang="tr-TR" sz="1800" dirty="0" err="1"/>
              <a:t>together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their</a:t>
            </a:r>
            <a:r>
              <a:rPr lang="tr-TR" sz="1800" dirty="0"/>
              <a:t> </a:t>
            </a:r>
            <a:r>
              <a:rPr lang="tr-TR" sz="1800" dirty="0" err="1"/>
              <a:t>teachers</a:t>
            </a:r>
            <a:r>
              <a:rPr lang="tr-TR" sz="1800" dirty="0"/>
              <a:t> in </a:t>
            </a:r>
            <a:r>
              <a:rPr lang="tr-TR" sz="1800" dirty="0" err="1"/>
              <a:t>the</a:t>
            </a:r>
            <a:r>
              <a:rPr lang="tr-TR" sz="1800" dirty="0"/>
              <a:t> "</a:t>
            </a:r>
            <a:r>
              <a:rPr lang="tr-TR" sz="1800" dirty="0" err="1"/>
              <a:t>Vocational</a:t>
            </a:r>
            <a:r>
              <a:rPr lang="tr-TR" sz="1800" dirty="0"/>
              <a:t> High Schools </a:t>
            </a:r>
            <a:r>
              <a:rPr lang="tr-TR" sz="1800" dirty="0" err="1"/>
              <a:t>Meet</a:t>
            </a:r>
            <a:r>
              <a:rPr lang="tr-TR" sz="1800" dirty="0"/>
              <a:t> </a:t>
            </a:r>
            <a:r>
              <a:rPr lang="tr-TR" sz="1800" dirty="0" err="1"/>
              <a:t>Our</a:t>
            </a:r>
            <a:r>
              <a:rPr lang="tr-TR" sz="1800" dirty="0"/>
              <a:t> </a:t>
            </a:r>
            <a:r>
              <a:rPr lang="tr-TR" sz="1800" dirty="0" err="1"/>
              <a:t>Families</a:t>
            </a:r>
            <a:r>
              <a:rPr lang="tr-TR" sz="1800" dirty="0"/>
              <a:t>" </a:t>
            </a:r>
            <a:r>
              <a:rPr lang="tr-TR" sz="1800" dirty="0" err="1"/>
              <a:t>project</a:t>
            </a:r>
            <a:r>
              <a:rPr lang="tr-TR" sz="1800" dirty="0"/>
              <a:t> </a:t>
            </a:r>
            <a:r>
              <a:rPr lang="tr-TR" sz="1800" dirty="0" err="1"/>
              <a:t>implemented</a:t>
            </a:r>
            <a:r>
              <a:rPr lang="tr-TR" sz="1800" dirty="0"/>
              <a:t> </a:t>
            </a:r>
            <a:r>
              <a:rPr lang="tr-TR" sz="1800" dirty="0" err="1"/>
              <a:t>by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Ministry</a:t>
            </a:r>
            <a:r>
              <a:rPr lang="tr-TR" sz="1800" dirty="0"/>
              <a:t> of </a:t>
            </a:r>
            <a:r>
              <a:rPr lang="tr-TR" sz="1800" dirty="0" err="1"/>
              <a:t>National</a:t>
            </a:r>
            <a:r>
              <a:rPr lang="tr-TR" sz="1800" dirty="0"/>
              <a:t> </a:t>
            </a:r>
            <a:r>
              <a:rPr lang="tr-TR" sz="1800" dirty="0" err="1"/>
              <a:t>Education</a:t>
            </a:r>
            <a:r>
              <a:rPr lang="tr-TR" sz="1800" dirty="0"/>
              <a:t>, General </a:t>
            </a:r>
            <a:r>
              <a:rPr lang="tr-TR" sz="1800" dirty="0" err="1"/>
              <a:t>Directorate</a:t>
            </a:r>
            <a:r>
              <a:rPr lang="tr-TR" sz="1800" dirty="0"/>
              <a:t> of </a:t>
            </a:r>
            <a:r>
              <a:rPr lang="tr-TR" sz="1800" dirty="0" err="1"/>
              <a:t>Vocational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Technical </a:t>
            </a:r>
            <a:r>
              <a:rPr lang="tr-TR" sz="1800" dirty="0" err="1"/>
              <a:t>Education</a:t>
            </a:r>
            <a:r>
              <a:rPr lang="tr-TR" sz="1800" dirty="0"/>
              <a:t>.</a:t>
            </a:r>
          </a:p>
          <a:p>
            <a:endParaRPr lang="tr-TR" sz="1800" dirty="0"/>
          </a:p>
          <a:p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project</a:t>
            </a:r>
            <a:r>
              <a:rPr lang="tr-TR" sz="1800" dirty="0"/>
              <a:t> </a:t>
            </a:r>
            <a:r>
              <a:rPr lang="tr-TR" sz="1800" dirty="0" err="1"/>
              <a:t>aims</a:t>
            </a:r>
            <a:r>
              <a:rPr lang="tr-TR" sz="1800" dirty="0"/>
              <a:t> </a:t>
            </a:r>
            <a:r>
              <a:rPr lang="tr-TR" sz="1800" dirty="0" err="1"/>
              <a:t>to</a:t>
            </a:r>
            <a:r>
              <a:rPr lang="tr-TR" sz="1800" dirty="0"/>
              <a:t> </a:t>
            </a:r>
            <a:r>
              <a:rPr lang="tr-TR" sz="1800" dirty="0" err="1"/>
              <a:t>ensure</a:t>
            </a:r>
            <a:r>
              <a:rPr lang="tr-TR" sz="1800" dirty="0"/>
              <a:t> </a:t>
            </a:r>
            <a:r>
              <a:rPr lang="tr-TR" sz="1800" dirty="0" err="1"/>
              <a:t>that</a:t>
            </a:r>
            <a:r>
              <a:rPr lang="tr-TR" sz="1800" dirty="0"/>
              <a:t> </a:t>
            </a:r>
            <a:r>
              <a:rPr lang="tr-TR" sz="1800" dirty="0" err="1"/>
              <a:t>small</a:t>
            </a:r>
            <a:r>
              <a:rPr lang="tr-TR" sz="1800" dirty="0"/>
              <a:t> </a:t>
            </a:r>
            <a:r>
              <a:rPr lang="tr-TR" sz="1800" dirty="0" err="1"/>
              <a:t>repairs</a:t>
            </a:r>
            <a:r>
              <a:rPr lang="tr-TR" sz="1800" dirty="0"/>
              <a:t> </a:t>
            </a:r>
            <a:r>
              <a:rPr lang="tr-TR" sz="1800" dirty="0" err="1"/>
              <a:t>that</a:t>
            </a:r>
            <a:r>
              <a:rPr lang="tr-TR" sz="1800" dirty="0"/>
              <a:t> </a:t>
            </a:r>
            <a:r>
              <a:rPr lang="tr-TR" sz="1800" dirty="0" err="1"/>
              <a:t>require</a:t>
            </a:r>
            <a:r>
              <a:rPr lang="tr-TR" sz="1800" dirty="0"/>
              <a:t> </a:t>
            </a:r>
            <a:r>
              <a:rPr lang="tr-TR" sz="1800" dirty="0" err="1"/>
              <a:t>repair</a:t>
            </a:r>
            <a:r>
              <a:rPr lang="tr-TR" sz="1800" dirty="0"/>
              <a:t> </a:t>
            </a:r>
            <a:r>
              <a:rPr lang="tr-TR" sz="1800" dirty="0" err="1"/>
              <a:t>or</a:t>
            </a:r>
            <a:r>
              <a:rPr lang="tr-TR" sz="1800" dirty="0"/>
              <a:t> </a:t>
            </a:r>
            <a:r>
              <a:rPr lang="tr-TR" sz="1800" dirty="0" err="1"/>
              <a:t>replacement</a:t>
            </a:r>
            <a:r>
              <a:rPr lang="tr-TR" sz="1800" dirty="0"/>
              <a:t> of </a:t>
            </a:r>
            <a:r>
              <a:rPr lang="tr-TR" sz="1800" dirty="0" err="1"/>
              <a:t>unusable</a:t>
            </a:r>
            <a:r>
              <a:rPr lang="tr-TR" sz="1800" dirty="0"/>
              <a:t> </a:t>
            </a:r>
            <a:r>
              <a:rPr lang="tr-TR" sz="1800" dirty="0" err="1"/>
              <a:t>or</a:t>
            </a:r>
            <a:r>
              <a:rPr lang="tr-TR" sz="1800" dirty="0"/>
              <a:t> </a:t>
            </a:r>
            <a:r>
              <a:rPr lang="tr-TR" sz="1800" dirty="0" err="1"/>
              <a:t>obsolete</a:t>
            </a:r>
            <a:r>
              <a:rPr lang="tr-TR" sz="1800" dirty="0"/>
              <a:t> </a:t>
            </a:r>
            <a:r>
              <a:rPr lang="tr-TR" sz="1800" dirty="0" err="1"/>
              <a:t>items</a:t>
            </a:r>
            <a:r>
              <a:rPr lang="tr-TR" sz="1800" dirty="0"/>
              <a:t> in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homes</a:t>
            </a:r>
            <a:r>
              <a:rPr lang="tr-TR" sz="1800" dirty="0"/>
              <a:t> of </a:t>
            </a:r>
            <a:r>
              <a:rPr lang="tr-TR" sz="1800" dirty="0" err="1"/>
              <a:t>people</a:t>
            </a:r>
            <a:r>
              <a:rPr lang="tr-TR" sz="1800" dirty="0"/>
              <a:t> in </a:t>
            </a:r>
            <a:r>
              <a:rPr lang="tr-TR" sz="1800" dirty="0" err="1"/>
              <a:t>need</a:t>
            </a:r>
            <a:r>
              <a:rPr lang="tr-TR" sz="1800" dirty="0"/>
              <a:t> of </a:t>
            </a:r>
            <a:r>
              <a:rPr lang="tr-TR" sz="1800" dirty="0" err="1"/>
              <a:t>help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support</a:t>
            </a:r>
            <a:r>
              <a:rPr lang="tr-TR" sz="1800" dirty="0"/>
              <a:t>, </a:t>
            </a:r>
            <a:r>
              <a:rPr lang="tr-TR" sz="1800" dirty="0" err="1"/>
              <a:t>information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aids</a:t>
            </a:r>
            <a:r>
              <a:rPr lang="tr-TR" sz="1800" dirty="0"/>
              <a:t> </a:t>
            </a:r>
            <a:r>
              <a:rPr lang="tr-TR" sz="1800" dirty="0" err="1"/>
              <a:t>that</a:t>
            </a:r>
            <a:r>
              <a:rPr lang="tr-TR" sz="1800" dirty="0"/>
              <a:t> </a:t>
            </a:r>
            <a:r>
              <a:rPr lang="tr-TR" sz="1800" dirty="0" err="1"/>
              <a:t>will</a:t>
            </a:r>
            <a:r>
              <a:rPr lang="tr-TR" sz="1800" dirty="0"/>
              <a:t> </a:t>
            </a:r>
            <a:r>
              <a:rPr lang="tr-TR" sz="1800" dirty="0" err="1"/>
              <a:t>make</a:t>
            </a:r>
            <a:r>
              <a:rPr lang="tr-TR" sz="1800" dirty="0"/>
              <a:t> </a:t>
            </a:r>
            <a:r>
              <a:rPr lang="tr-TR" sz="1800" dirty="0" err="1"/>
              <a:t>their</a:t>
            </a:r>
            <a:r>
              <a:rPr lang="tr-TR" sz="1800" dirty="0"/>
              <a:t> </a:t>
            </a:r>
            <a:r>
              <a:rPr lang="tr-TR" sz="1800" dirty="0" err="1"/>
              <a:t>lives</a:t>
            </a:r>
            <a:r>
              <a:rPr lang="tr-TR" sz="1800" dirty="0"/>
              <a:t> </a:t>
            </a:r>
            <a:r>
              <a:rPr lang="tr-TR" sz="1800" dirty="0" err="1"/>
              <a:t>easier</a:t>
            </a:r>
            <a:r>
              <a:rPr lang="tr-TR" sz="1800" dirty="0"/>
              <a:t>,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material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moral </a:t>
            </a:r>
            <a:r>
              <a:rPr lang="tr-TR" sz="1800" dirty="0" err="1"/>
              <a:t>touches</a:t>
            </a:r>
            <a:r>
              <a:rPr lang="tr-TR" sz="1800" dirty="0"/>
              <a:t> </a:t>
            </a:r>
            <a:r>
              <a:rPr lang="tr-TR" sz="1800" dirty="0" err="1"/>
              <a:t>that</a:t>
            </a:r>
            <a:r>
              <a:rPr lang="tr-TR" sz="1800" dirty="0"/>
              <a:t> </a:t>
            </a:r>
            <a:r>
              <a:rPr lang="tr-TR" sz="1800" dirty="0" err="1"/>
              <a:t>will</a:t>
            </a:r>
            <a:r>
              <a:rPr lang="tr-TR" sz="1800" dirty="0"/>
              <a:t> </a:t>
            </a:r>
            <a:r>
              <a:rPr lang="tr-TR" sz="1800" dirty="0" err="1"/>
              <a:t>make</a:t>
            </a:r>
            <a:r>
              <a:rPr lang="tr-TR" sz="1800" dirty="0"/>
              <a:t> </a:t>
            </a:r>
            <a:r>
              <a:rPr lang="tr-TR" sz="1800" dirty="0" err="1"/>
              <a:t>them</a:t>
            </a:r>
            <a:r>
              <a:rPr lang="tr-TR" sz="1800" dirty="0"/>
              <a:t> </a:t>
            </a:r>
            <a:r>
              <a:rPr lang="tr-TR" sz="1800" dirty="0" err="1"/>
              <a:t>happy</a:t>
            </a:r>
            <a:r>
              <a:rPr lang="tr-TR" sz="1800" dirty="0"/>
              <a:t> </a:t>
            </a:r>
            <a:r>
              <a:rPr lang="tr-TR" sz="1800" dirty="0" err="1"/>
              <a:t>are</a:t>
            </a:r>
            <a:r>
              <a:rPr lang="tr-TR" sz="1800" dirty="0"/>
              <a:t> </a:t>
            </a:r>
            <a:r>
              <a:rPr lang="tr-TR" sz="1800" dirty="0" err="1"/>
              <a:t>made</a:t>
            </a:r>
            <a:r>
              <a:rPr lang="tr-TR" sz="1800" dirty="0"/>
              <a:t> </a:t>
            </a:r>
            <a:r>
              <a:rPr lang="tr-TR" sz="1800" dirty="0" err="1"/>
              <a:t>with</a:t>
            </a:r>
            <a:r>
              <a:rPr lang="tr-TR" sz="1800" dirty="0"/>
              <a:t> </a:t>
            </a:r>
            <a:r>
              <a:rPr lang="tr-TR" sz="1800" dirty="0" err="1"/>
              <a:t>local</a:t>
            </a:r>
            <a:r>
              <a:rPr lang="tr-TR" sz="1800" dirty="0"/>
              <a:t> </a:t>
            </a:r>
            <a:r>
              <a:rPr lang="tr-TR" sz="1800" dirty="0" err="1"/>
              <a:t>facilities</a:t>
            </a:r>
            <a:r>
              <a:rPr lang="tr-TR" sz="1800" dirty="0"/>
              <a:t> </a:t>
            </a:r>
            <a:r>
              <a:rPr lang="tr-TR" sz="1800" dirty="0" err="1"/>
              <a:t>within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scope</a:t>
            </a:r>
            <a:r>
              <a:rPr lang="tr-TR" sz="1800" dirty="0"/>
              <a:t> of a </a:t>
            </a:r>
            <a:r>
              <a:rPr lang="tr-TR" sz="1800" dirty="0" err="1"/>
              <a:t>specific</a:t>
            </a:r>
            <a:r>
              <a:rPr lang="tr-TR" sz="1800" dirty="0"/>
              <a:t> plan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project</a:t>
            </a:r>
            <a:r>
              <a:rPr lang="tr-TR" sz="1800" dirty="0"/>
              <a:t> </a:t>
            </a:r>
            <a:r>
              <a:rPr lang="tr-TR" sz="1800" dirty="0" err="1"/>
              <a:t>within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scope</a:t>
            </a:r>
            <a:r>
              <a:rPr lang="tr-TR" sz="1800" dirty="0"/>
              <a:t> of </a:t>
            </a:r>
            <a:r>
              <a:rPr lang="tr-TR" sz="1800" dirty="0" err="1"/>
              <a:t>community</a:t>
            </a:r>
            <a:r>
              <a:rPr lang="tr-TR" sz="1800" dirty="0"/>
              <a:t> service. .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project</a:t>
            </a:r>
            <a:r>
              <a:rPr lang="tr-TR" sz="1800" dirty="0"/>
              <a:t>, </a:t>
            </a:r>
            <a:r>
              <a:rPr lang="tr-TR" sz="1800" dirty="0" err="1"/>
              <a:t>which</a:t>
            </a:r>
            <a:r>
              <a:rPr lang="tr-TR" sz="1800" dirty="0"/>
              <a:t> </a:t>
            </a:r>
            <a:r>
              <a:rPr lang="tr-TR" sz="1800" dirty="0" err="1"/>
              <a:t>aims</a:t>
            </a:r>
            <a:r>
              <a:rPr lang="tr-TR" sz="1800" dirty="0"/>
              <a:t> </a:t>
            </a:r>
            <a:r>
              <a:rPr lang="tr-TR" sz="1800" dirty="0" err="1"/>
              <a:t>to</a:t>
            </a:r>
            <a:r>
              <a:rPr lang="tr-TR" sz="1800" dirty="0"/>
              <a:t> </a:t>
            </a:r>
            <a:r>
              <a:rPr lang="tr-TR" sz="1800" dirty="0" err="1"/>
              <a:t>develop</a:t>
            </a:r>
            <a:r>
              <a:rPr lang="tr-TR" sz="1800" dirty="0"/>
              <a:t> </a:t>
            </a:r>
            <a:r>
              <a:rPr lang="tr-TR" sz="1800" dirty="0" err="1"/>
              <a:t>students</a:t>
            </a:r>
            <a:r>
              <a:rPr lang="tr-TR" sz="1800" dirty="0"/>
              <a:t>' </a:t>
            </a:r>
            <a:r>
              <a:rPr lang="tr-TR" sz="1800" dirty="0" err="1"/>
              <a:t>national</a:t>
            </a:r>
            <a:r>
              <a:rPr lang="tr-TR" sz="1800" dirty="0"/>
              <a:t>, </a:t>
            </a:r>
            <a:r>
              <a:rPr lang="tr-TR" sz="1800" dirty="0" err="1"/>
              <a:t>spiritual</a:t>
            </a:r>
            <a:r>
              <a:rPr lang="tr-TR" sz="1800" dirty="0"/>
              <a:t>, moral, </a:t>
            </a:r>
            <a:r>
              <a:rPr lang="tr-TR" sz="1800" dirty="0" err="1"/>
              <a:t>humanitarian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cultural</a:t>
            </a:r>
            <a:r>
              <a:rPr lang="tr-TR" sz="1800" dirty="0"/>
              <a:t> </a:t>
            </a:r>
            <a:r>
              <a:rPr lang="tr-TR" sz="1800" dirty="0" err="1"/>
              <a:t>values</a:t>
            </a:r>
            <a:r>
              <a:rPr lang="tr-TR" sz="1800" dirty="0"/>
              <a:t>, </a:t>
            </a:r>
            <a:r>
              <a:rPr lang="tr-TR" sz="1800" dirty="0" err="1"/>
              <a:t>to</a:t>
            </a:r>
            <a:r>
              <a:rPr lang="tr-TR" sz="1800" dirty="0"/>
              <a:t> </a:t>
            </a:r>
            <a:r>
              <a:rPr lang="tr-TR" sz="1800" dirty="0" err="1"/>
              <a:t>help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needy</a:t>
            </a:r>
            <a:r>
              <a:rPr lang="tr-TR" sz="1800" dirty="0"/>
              <a:t>, </a:t>
            </a:r>
            <a:r>
              <a:rPr lang="tr-TR" sz="1800" dirty="0" err="1"/>
              <a:t>to</a:t>
            </a:r>
            <a:r>
              <a:rPr lang="tr-TR" sz="1800" dirty="0"/>
              <a:t> </a:t>
            </a:r>
            <a:r>
              <a:rPr lang="tr-TR" sz="1800" dirty="0" err="1"/>
              <a:t>help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needy</a:t>
            </a:r>
            <a:r>
              <a:rPr lang="tr-TR" sz="1800" dirty="0"/>
              <a:t>, </a:t>
            </a:r>
            <a:r>
              <a:rPr lang="tr-TR" sz="1800" dirty="0" err="1"/>
              <a:t>to</a:t>
            </a:r>
            <a:r>
              <a:rPr lang="tr-TR" sz="1800" dirty="0"/>
              <a:t> </a:t>
            </a:r>
            <a:r>
              <a:rPr lang="tr-TR" sz="1800" dirty="0" err="1"/>
              <a:t>develop</a:t>
            </a:r>
            <a:r>
              <a:rPr lang="tr-TR" sz="1800" dirty="0"/>
              <a:t> </a:t>
            </a:r>
            <a:r>
              <a:rPr lang="tr-TR" sz="1800" dirty="0" err="1"/>
              <a:t>feelings</a:t>
            </a:r>
            <a:r>
              <a:rPr lang="tr-TR" sz="1800" dirty="0"/>
              <a:t> of </a:t>
            </a:r>
            <a:r>
              <a:rPr lang="tr-TR" sz="1800" dirty="0" err="1"/>
              <a:t>brotherhood</a:t>
            </a:r>
            <a:r>
              <a:rPr lang="tr-TR" sz="1800" dirty="0"/>
              <a:t>, </a:t>
            </a:r>
            <a:r>
              <a:rPr lang="tr-TR" sz="1800" dirty="0" err="1"/>
              <a:t>compassion</a:t>
            </a:r>
            <a:r>
              <a:rPr lang="tr-TR" sz="1800" dirty="0"/>
              <a:t>, </a:t>
            </a:r>
            <a:r>
              <a:rPr lang="tr-TR" sz="1800" dirty="0" err="1"/>
              <a:t>conscience</a:t>
            </a:r>
            <a:r>
              <a:rPr lang="tr-TR" sz="1800" dirty="0"/>
              <a:t>, </a:t>
            </a:r>
            <a:r>
              <a:rPr lang="tr-TR" sz="1800" dirty="0" err="1"/>
              <a:t>unity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solidarity</a:t>
            </a:r>
            <a:r>
              <a:rPr lang="tr-TR" sz="1800" dirty="0"/>
              <a:t>, has </a:t>
            </a:r>
            <a:r>
              <a:rPr lang="tr-TR" sz="1800" dirty="0" err="1"/>
              <a:t>social</a:t>
            </a:r>
            <a:r>
              <a:rPr lang="tr-TR" sz="1800" dirty="0"/>
              <a:t> </a:t>
            </a:r>
            <a:r>
              <a:rPr lang="tr-TR" sz="1800" dirty="0" err="1"/>
              <a:t>goals</a:t>
            </a:r>
            <a:r>
              <a:rPr lang="tr-TR" sz="1800" dirty="0"/>
              <a:t> </a:t>
            </a:r>
            <a:r>
              <a:rPr lang="tr-TR" sz="1800" dirty="0" err="1"/>
              <a:t>for</a:t>
            </a:r>
            <a:r>
              <a:rPr lang="tr-TR" sz="1800" dirty="0"/>
              <a:t> </a:t>
            </a:r>
            <a:r>
              <a:rPr lang="tr-TR" sz="1800" dirty="0" err="1"/>
              <a:t>students</a:t>
            </a:r>
            <a:r>
              <a:rPr lang="tr-TR" sz="1800" dirty="0"/>
              <a:t> </a:t>
            </a:r>
            <a:r>
              <a:rPr lang="tr-TR" sz="1800" dirty="0" err="1"/>
              <a:t>and</a:t>
            </a:r>
            <a:r>
              <a:rPr lang="tr-TR" sz="1800" dirty="0"/>
              <a:t> </a:t>
            </a:r>
            <a:r>
              <a:rPr lang="tr-TR" sz="1800" dirty="0" err="1"/>
              <a:t>the</a:t>
            </a:r>
            <a:r>
              <a:rPr lang="tr-TR" sz="1800" dirty="0"/>
              <a:t> </a:t>
            </a:r>
            <a:r>
              <a:rPr lang="tr-TR" sz="1800" dirty="0" err="1"/>
              <a:t>society</a:t>
            </a:r>
            <a:r>
              <a:rPr lang="tr-TR" sz="1800" dirty="0"/>
              <a:t>.</a:t>
            </a:r>
          </a:p>
        </p:txBody>
      </p:sp>
      <p:pic>
        <p:nvPicPr>
          <p:cNvPr id="3" name="Resim 2" descr="&#10;&#10;Açıklama otomatik olarak oluşturuldu">
            <a:extLst>
              <a:ext uri="{FF2B5EF4-FFF2-40B4-BE49-F238E27FC236}">
                <a16:creationId xmlns:a16="http://schemas.microsoft.com/office/drawing/2014/main" id="{67808AE3-1203-A584-6663-B4C5BC432EE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05980" y="3321340"/>
            <a:ext cx="3524310" cy="2817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092048"/>
      </p:ext>
    </p:extLst>
  </p:cSld>
  <p:clrMapOvr>
    <a:masterClrMapping/>
  </p:clrMapOvr>
  <p:transition>
    <p:push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586853" y="1774211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70000" lnSpcReduction="20000"/>
          </a:bodyPr>
          <a:lstStyle/>
          <a:p>
            <a:pPr marL="0" lvl="0" indent="0" algn="just">
              <a:buSzPts val="3000"/>
            </a:pPr>
            <a:r>
              <a:rPr lang="tr-TR" sz="24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which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established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on a total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area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of ​​54.000 m2, is on Bakırköy Bahçelievler Kültür Street in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1979-1980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24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2400" dirty="0" err="1">
                <a:solidFill>
                  <a:srgbClr val="0C0C0C"/>
                </a:solidFill>
                <a:latin typeface="+mn-lt"/>
              </a:rPr>
              <a:t>It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opened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education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as Bakırköy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Industrial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High School.</a:t>
            </a:r>
          </a:p>
          <a:p>
            <a:pPr marL="0" lvl="0" indent="0" algn="just">
              <a:buSzPts val="3000"/>
            </a:pPr>
            <a:endParaRPr lang="tr-TR" sz="24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24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first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there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were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88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students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as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Leveling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Electrical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Departments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with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a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classroom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building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two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workshops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24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24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1980-1981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number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departments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increased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by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explaining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Woodworking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Metalworking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Electronics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Building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Painting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2400" dirty="0" err="1">
                <a:solidFill>
                  <a:srgbClr val="0C0C0C"/>
                </a:solidFill>
                <a:latin typeface="+mn-lt"/>
              </a:rPr>
              <a:t>departments</a:t>
            </a:r>
            <a:r>
              <a:rPr lang="tr-TR" sz="2400" dirty="0">
                <a:solidFill>
                  <a:srgbClr val="0C0C0C"/>
                </a:solidFill>
                <a:latin typeface="+mn-lt"/>
              </a:rPr>
              <a:t>.</a:t>
            </a:r>
            <a:endParaRPr sz="2400" dirty="0">
              <a:solidFill>
                <a:srgbClr val="0C0C0C"/>
              </a:solidFill>
              <a:latin typeface="+mn-lt"/>
            </a:endParaRP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5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Resim Yer Tutucusu 17">
            <a:extLst>
              <a:ext uri="{FF2B5EF4-FFF2-40B4-BE49-F238E27FC236}">
                <a16:creationId xmlns:a16="http://schemas.microsoft.com/office/drawing/2014/main" id="{A37CEB18-AF5E-F50D-8ABB-6EFCBC5430C0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" b="504"/>
          <a:stretch>
            <a:fillRect/>
          </a:stretch>
        </p:blipFill>
        <p:spPr bwMode="auto">
          <a:xfrm>
            <a:off x="6890025" y="1838245"/>
            <a:ext cx="4797182" cy="376676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Metin kutusu 3">
            <a:extLst>
              <a:ext uri="{FF2B5EF4-FFF2-40B4-BE49-F238E27FC236}">
                <a16:creationId xmlns:a16="http://schemas.microsoft.com/office/drawing/2014/main" id="{B7E8D617-DAB0-705E-E607-24B90A34AB67}"/>
              </a:ext>
            </a:extLst>
          </p:cNvPr>
          <p:cNvSpPr txBox="1"/>
          <p:nvPr/>
        </p:nvSpPr>
        <p:spPr>
          <a:xfrm>
            <a:off x="586853" y="1579061"/>
            <a:ext cx="4091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HISTORY</a:t>
            </a:r>
          </a:p>
        </p:txBody>
      </p:sp>
    </p:spTree>
  </p:cSld>
  <p:clrMapOvr>
    <a:masterClrMapping/>
  </p:clrMapOvr>
  <p:transition>
    <p:push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8" name="Google Shape;79978;p73"/>
          <p:cNvSpPr txBox="1">
            <a:spLocks noGrp="1"/>
          </p:cNvSpPr>
          <p:nvPr>
            <p:ph type="title"/>
          </p:nvPr>
        </p:nvSpPr>
        <p:spPr>
          <a:xfrm>
            <a:off x="1141410" y="4304664"/>
            <a:ext cx="9912300" cy="819300"/>
          </a:xfrm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lvl="0">
              <a:buClr>
                <a:srgbClr val="0070C0"/>
              </a:buClr>
              <a:buSzPct val="100000"/>
            </a:pPr>
            <a:r>
              <a:rPr lang="en-US" sz="2500" dirty="0">
                <a:solidFill>
                  <a:schemeClr val="tx1"/>
                </a:solidFill>
              </a:rPr>
              <a:t>WE ARE PROGRESSING WITH THE WISH TO DIRECT TURKEY AND THE FUTURE IN THE INDUSTRIAL AREAS</a:t>
            </a:r>
          </a:p>
        </p:txBody>
      </p:sp>
      <p:pic>
        <p:nvPicPr>
          <p:cNvPr id="30722" name="Picture 2" descr="yalnız madam galon delegasyon dizginler tekerlek immib erkan avcı mesleki  ve teknik anadolu lisesi okul saatleri - thicongnoithatkgm.com">
            <a:extLst>
              <a:ext uri="{FF2B5EF4-FFF2-40B4-BE49-F238E27FC236}">
                <a16:creationId xmlns:a16="http://schemas.microsoft.com/office/drawing/2014/main" id="{38FDAF10-A4F2-1100-45C8-6656B3554188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30" r="1" b="16286"/>
          <a:stretch/>
        </p:blipFill>
        <p:spPr bwMode="auto">
          <a:xfrm>
            <a:off x="1141411" y="606426"/>
            <a:ext cx="9912300" cy="3299700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79979" name="Google Shape;79979;p73"/>
          <p:cNvSpPr txBox="1">
            <a:spLocks noGrp="1"/>
          </p:cNvSpPr>
          <p:nvPr>
            <p:ph type="body" idx="1"/>
          </p:nvPr>
        </p:nvSpPr>
        <p:spPr>
          <a:xfrm>
            <a:off x="1141364" y="5124020"/>
            <a:ext cx="9910800" cy="682500"/>
          </a:xfrm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rtl="0">
              <a:spcBef>
                <a:spcPts val="0"/>
              </a:spcBef>
              <a:spcAft>
                <a:spcPts val="600"/>
              </a:spcAft>
              <a:buSzPts val="4500"/>
              <a:buNone/>
            </a:pPr>
            <a:r>
              <a:rPr lang="tr-TR" cap="none" dirty="0">
                <a:solidFill>
                  <a:schemeClr val="tx1"/>
                </a:solidFill>
              </a:rPr>
              <a:t>THANKS…</a:t>
            </a:r>
            <a:endParaRPr lang="tr-TR" dirty="0">
              <a:solidFill>
                <a:schemeClr val="tx1"/>
              </a:solidFill>
            </a:endParaRPr>
          </a:p>
        </p:txBody>
      </p:sp>
      <p:sp>
        <p:nvSpPr>
          <p:cNvPr id="79981" name="Google Shape;79981;p73"/>
          <p:cNvSpPr txBox="1">
            <a:spLocks noGrp="1"/>
          </p:cNvSpPr>
          <p:nvPr>
            <p:ph type="sldNum" idx="12"/>
          </p:nvPr>
        </p:nvSpPr>
        <p:spPr>
          <a:xfrm>
            <a:off x="10276321" y="5883274"/>
            <a:ext cx="771000" cy="365100"/>
          </a:xfrm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rtl="0">
              <a:spcBef>
                <a:spcPts val="0"/>
              </a:spcBef>
              <a:spcAft>
                <a:spcPts val="600"/>
              </a:spcAft>
              <a:buNone/>
            </a:pPr>
            <a:fld id="{00000000-1234-1234-1234-123412341234}" type="slidenum">
              <a:rPr lang="tr-TR"/>
              <a:pPr marL="0" lvl="0" indent="0" rtl="0">
                <a:spcBef>
                  <a:spcPts val="0"/>
                </a:spcBef>
                <a:spcAft>
                  <a:spcPts val="600"/>
                </a:spcAft>
                <a:buNone/>
              </a:pPr>
              <a:t>50</a:t>
            </a:fld>
            <a:endParaRPr lang="tr-TR"/>
          </a:p>
        </p:txBody>
      </p:sp>
      <p:pic>
        <p:nvPicPr>
          <p:cNvPr id="30724" name="Picture 4" descr="Bahçelievler İMMİB Erkan Avcı MTAL (@ErkanAvciMTAL) / Twitter">
            <a:extLst>
              <a:ext uri="{FF2B5EF4-FFF2-40B4-BE49-F238E27FC236}">
                <a16:creationId xmlns:a16="http://schemas.microsoft.com/office/drawing/2014/main" id="{51983078-EE02-FA58-5BB1-1916BE78C2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0766" y="4860965"/>
            <a:ext cx="1891110" cy="1891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push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3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revolving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fund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established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1981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started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its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main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activity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1983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continues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today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Apprenticeship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Training Center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opened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1984-1985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train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trained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apprentices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that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industry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needs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Machinery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Department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opened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1984-1985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School-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industry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cooperation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studies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continue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accordance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law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no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3308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enacted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1986-1987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6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Picture 2" descr="Immib Erkan Avci Mesleki Ve Teknik Anadolu Lisesi - Home | Facebook">
            <a:extLst>
              <a:ext uri="{FF2B5EF4-FFF2-40B4-BE49-F238E27FC236}">
                <a16:creationId xmlns:a16="http://schemas.microsoft.com/office/drawing/2014/main" id="{1C937644-F80C-777B-08D8-DF1ADC636BAF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14" r="12314"/>
          <a:stretch>
            <a:fillRect/>
          </a:stretch>
        </p:blipFill>
        <p:spPr bwMode="auto">
          <a:xfrm>
            <a:off x="6845643" y="2017829"/>
            <a:ext cx="4760111" cy="35366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50095"/>
      </p:ext>
    </p:extLst>
  </p:cSld>
  <p:clrMapOvr>
    <a:masterClrMapping/>
  </p:clrMapOvr>
  <p:transition>
    <p:push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3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Due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division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Bakırköy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district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districts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name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changed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Bahçelievler 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Industrial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High School on 17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December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1992.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Building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Painting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Department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opened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1993-1994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>
                <a:solidFill>
                  <a:srgbClr val="0C0C0C"/>
                </a:solidFill>
                <a:latin typeface="+mn-lt"/>
              </a:rPr>
              <a:t>An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additional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building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21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classrooms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donated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philanthropic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businessman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Fikret Avcı in 1999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name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was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changed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Bahçelievler Erkan Avcı Anadolu Technical High School 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Industrial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High School.</a:t>
            </a: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I</a:t>
            </a: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7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Picture 2" descr="İMMİB Erkan Avcı Mesleki ve Teknik Anadolu Lisesi — Yandex Maps">
            <a:extLst>
              <a:ext uri="{FF2B5EF4-FFF2-40B4-BE49-F238E27FC236}">
                <a16:creationId xmlns:a16="http://schemas.microsoft.com/office/drawing/2014/main" id="{BC48C16B-DC5E-D3AB-E917-C04D809A36B9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98" r="17698"/>
          <a:stretch>
            <a:fillRect/>
          </a:stretch>
        </p:blipFill>
        <p:spPr bwMode="auto">
          <a:xfrm>
            <a:off x="7006281" y="2286000"/>
            <a:ext cx="4636544" cy="3444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7712881"/>
      </p:ext>
    </p:extLst>
  </p:cSld>
  <p:clrMapOvr>
    <a:masterClrMapping/>
  </p:clrMapOvr>
  <p:transition>
    <p:push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3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1999-2000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academic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Electronics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Department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Anatolian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Technical High School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Computer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departments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were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opened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  <a:p>
            <a:pPr marL="0" lvl="0" indent="0" algn="just">
              <a:buSzPts val="3000"/>
            </a:pPr>
            <a:endParaRPr lang="tr-TR" sz="1600" dirty="0">
              <a:solidFill>
                <a:srgbClr val="0C0C0C"/>
              </a:solidFill>
              <a:latin typeface="+mn-lt"/>
            </a:endParaRPr>
          </a:p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After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selected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as a pilot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institution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scope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SVET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project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in 2004,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institution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started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first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4-year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training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program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field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electrical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electronics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this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context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Automation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Systems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Communication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Systems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Computer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Technical Service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Branch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were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taught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under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field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electrical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electronic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technologies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Later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Automation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Systems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branch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Computer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Technical Service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Branch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were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closed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only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Communication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Systems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Branch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continued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scope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pilot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project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following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implementation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of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the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SVET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project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has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been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adapted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all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education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has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been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4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years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for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all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fields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</a:t>
            </a:r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I</a:t>
            </a: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8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Picture 2" descr="İmmib Erkan Avcı Mesleki Ve Teknik Anadolu Lisesi Taban Puanı 2022 |  Başarıları | Yorumları | Adresi">
            <a:extLst>
              <a:ext uri="{FF2B5EF4-FFF2-40B4-BE49-F238E27FC236}">
                <a16:creationId xmlns:a16="http://schemas.microsoft.com/office/drawing/2014/main" id="{F84A57AB-90D7-00D0-DA6B-BB613F53778D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6" r="10566"/>
          <a:stretch>
            <a:fillRect/>
          </a:stretch>
        </p:blipFill>
        <p:spPr bwMode="auto">
          <a:xfrm>
            <a:off x="7006281" y="2286000"/>
            <a:ext cx="4636544" cy="3444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0411860"/>
      </p:ext>
    </p:extLst>
  </p:cSld>
  <p:clrMapOvr>
    <a:masterClrMapping/>
  </p:clrMapOvr>
  <p:transition>
    <p:push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4" name="Google Shape;79304;p36"/>
          <p:cNvSpPr txBox="1">
            <a:spLocks noGrp="1"/>
          </p:cNvSpPr>
          <p:nvPr>
            <p:ph type="body" idx="1"/>
          </p:nvPr>
        </p:nvSpPr>
        <p:spPr>
          <a:xfrm>
            <a:off x="394057" y="1617853"/>
            <a:ext cx="6073200" cy="43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>
              <a:buSzPts val="3000"/>
            </a:pPr>
            <a:r>
              <a:rPr lang="tr-TR" sz="1600" dirty="0" err="1">
                <a:solidFill>
                  <a:srgbClr val="0C0C0C"/>
                </a:solidFill>
                <a:latin typeface="+mn-lt"/>
              </a:rPr>
              <a:t>In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2012, IMMIB-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Istanbul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Metal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Mineral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Exporters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Association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built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a modern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building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with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45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classrooms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(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including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laboratory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workshops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) in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campus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donated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it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to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. Since 2012-2013,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our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school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has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been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named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as IMMIB Erkan Avcı Technical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and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Industrial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</a:t>
            </a:r>
            <a:r>
              <a:rPr lang="tr-TR" sz="1600" dirty="0" err="1">
                <a:solidFill>
                  <a:srgbClr val="0C0C0C"/>
                </a:solidFill>
                <a:latin typeface="+mn-lt"/>
              </a:rPr>
              <a:t>Vocational</a:t>
            </a:r>
            <a:r>
              <a:rPr lang="tr-TR" sz="1600" dirty="0">
                <a:solidFill>
                  <a:srgbClr val="0C0C0C"/>
                </a:solidFill>
                <a:latin typeface="+mn-lt"/>
              </a:rPr>
              <a:t> High School.</a:t>
            </a:r>
          </a:p>
        </p:txBody>
      </p:sp>
      <p:sp>
        <p:nvSpPr>
          <p:cNvPr id="79305" name="Google Shape;79305;p36"/>
          <p:cNvSpPr txBox="1">
            <a:spLocks noGrp="1"/>
          </p:cNvSpPr>
          <p:nvPr>
            <p:ph type="dt" idx="10"/>
          </p:nvPr>
        </p:nvSpPr>
        <p:spPr>
          <a:xfrm>
            <a:off x="8382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6" name="Google Shape;79306;p36"/>
          <p:cNvSpPr txBox="1">
            <a:spLocks noGrp="1"/>
          </p:cNvSpPr>
          <p:nvPr>
            <p:ph type="ftr" idx="11"/>
          </p:nvPr>
        </p:nvSpPr>
        <p:spPr>
          <a:xfrm>
            <a:off x="4038600" y="640080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307" name="Google Shape;79307;p36"/>
          <p:cNvSpPr txBox="1">
            <a:spLocks noGrp="1"/>
          </p:cNvSpPr>
          <p:nvPr>
            <p:ph type="sldNum" idx="12"/>
          </p:nvPr>
        </p:nvSpPr>
        <p:spPr>
          <a:xfrm>
            <a:off x="8610600" y="640080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r-TR"/>
              <a:t>9</a:t>
            </a:fld>
            <a:endParaRPr/>
          </a:p>
        </p:txBody>
      </p:sp>
      <p:sp>
        <p:nvSpPr>
          <p:cNvPr id="79308" name="Google Shape;79308;p36"/>
          <p:cNvSpPr/>
          <p:nvPr/>
        </p:nvSpPr>
        <p:spPr>
          <a:xfrm rot="10800000">
            <a:off x="11474657" y="5428686"/>
            <a:ext cx="425100" cy="425100"/>
          </a:xfrm>
          <a:prstGeom prst="ellipse">
            <a:avLst/>
          </a:prstGeom>
          <a:gradFill>
            <a:gsLst>
              <a:gs pos="0">
                <a:srgbClr val="FEEDD6"/>
              </a:gs>
              <a:gs pos="100000">
                <a:srgbClr val="FEEDD6"/>
              </a:gs>
            </a:gsLst>
            <a:lin ang="5040080" scaled="0"/>
          </a:gradFill>
          <a:ln>
            <a:noFill/>
          </a:ln>
          <a:effectLst>
            <a:glow rad="152400">
              <a:srgbClr val="000000">
                <a:alpha val="4000"/>
              </a:srgbClr>
            </a:glow>
            <a:outerShdw blurRad="101600" dist="38100" dir="16200000" rotWithShape="0">
              <a:srgbClr val="000000">
                <a:alpha val="471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09" name="Google Shape;79309;p36"/>
          <p:cNvSpPr/>
          <p:nvPr/>
        </p:nvSpPr>
        <p:spPr>
          <a:xfrm>
            <a:off x="3000918" y="504529"/>
            <a:ext cx="4887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400" b="1" cap="none" dirty="0" err="1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Our</a:t>
            </a:r>
            <a:r>
              <a:rPr lang="tr-TR" sz="4400" b="1" cap="none" dirty="0">
                <a:solidFill>
                  <a:srgbClr val="63789A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  <a:ea typeface="Calibri"/>
                <a:cs typeface="Calibri"/>
                <a:sym typeface="Calibri"/>
              </a:rPr>
              <a:t> School</a:t>
            </a:r>
            <a:endParaRPr dirty="0"/>
          </a:p>
        </p:txBody>
      </p:sp>
      <p:grpSp>
        <p:nvGrpSpPr>
          <p:cNvPr id="79311" name="Google Shape;79311;p36"/>
          <p:cNvGrpSpPr/>
          <p:nvPr/>
        </p:nvGrpSpPr>
        <p:grpSpPr>
          <a:xfrm>
            <a:off x="570010" y="-6038"/>
            <a:ext cx="8031219" cy="1528684"/>
            <a:chOff x="-285444" y="-241209"/>
            <a:chExt cx="6803235" cy="1528684"/>
          </a:xfrm>
        </p:grpSpPr>
        <p:grpSp>
          <p:nvGrpSpPr>
            <p:cNvPr id="79312" name="Google Shape;79312;p36"/>
            <p:cNvGrpSpPr/>
            <p:nvPr/>
          </p:nvGrpSpPr>
          <p:grpSpPr>
            <a:xfrm>
              <a:off x="827584" y="1036143"/>
              <a:ext cx="5690207" cy="140995"/>
              <a:chOff x="617922" y="1097616"/>
              <a:chExt cx="5690207" cy="140995"/>
            </a:xfrm>
          </p:grpSpPr>
          <p:sp>
            <p:nvSpPr>
              <p:cNvPr id="79313" name="Google Shape;79313;p36"/>
              <p:cNvSpPr/>
              <p:nvPr/>
            </p:nvSpPr>
            <p:spPr>
              <a:xfrm rot="10800000" flipH="1">
                <a:off x="617922" y="1097616"/>
                <a:ext cx="2286008" cy="1409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14" name="Google Shape;79314;p36"/>
              <p:cNvSpPr/>
              <p:nvPr/>
            </p:nvSpPr>
            <p:spPr>
              <a:xfrm rot="10800000">
                <a:off x="2796630" y="1097617"/>
                <a:ext cx="3511499" cy="1409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7" extrusionOk="0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79315" name="Google Shape;79315;p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8550942">
              <a:off x="120843" y="-235171"/>
              <a:ext cx="534431" cy="151660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122" name="Picture 2" descr="Bahçelievler İMMİB Erkan Avcı MTAL (@ErkanAvciMTAL) / Twitter">
            <a:extLst>
              <a:ext uri="{FF2B5EF4-FFF2-40B4-BE49-F238E27FC236}">
                <a16:creationId xmlns:a16="http://schemas.microsoft.com/office/drawing/2014/main" id="{0AECB75B-A2F5-B5A4-4F5F-EA1B5D8BF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644" y="92100"/>
            <a:ext cx="1500156" cy="1500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Picture 2" descr="İmmib Bahçelievler Erkan Avcı Teknik ve Endüstri Meslek Lisesi - Home |  Facebook">
            <a:extLst>
              <a:ext uri="{FF2B5EF4-FFF2-40B4-BE49-F238E27FC236}">
                <a16:creationId xmlns:a16="http://schemas.microsoft.com/office/drawing/2014/main" id="{79C797B9-46C1-69F5-6CF7-2464862D330A}"/>
              </a:ext>
            </a:extLst>
          </p:cNvPr>
          <p:cNvPicPr>
            <a:picLocks noGrp="1" noChangeAspect="1" noChangeArrowheads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14" r="12314"/>
          <a:stretch>
            <a:fillRect/>
          </a:stretch>
        </p:blipFill>
        <p:spPr bwMode="auto">
          <a:xfrm>
            <a:off x="6685005" y="2286000"/>
            <a:ext cx="4957820" cy="36835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0838841"/>
      </p:ext>
    </p:extLst>
  </p:cSld>
  <p:clrMapOvr>
    <a:masterClrMapping/>
  </p:clrMapOvr>
  <p:transition>
    <p:push/>
  </p:transition>
</p:sld>
</file>

<file path=ppt/theme/theme1.xml><?xml version="1.0" encoding="utf-8"?>
<a:theme xmlns:a="http://schemas.openxmlformats.org/drawingml/2006/main" name="Devre">
  <a:themeElements>
    <a:clrScheme name="Devre">
      <a:dk1>
        <a:srgbClr val="000000"/>
      </a:dk1>
      <a:lt1>
        <a:srgbClr val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is Teması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427</TotalTime>
  <Words>2765</Words>
  <Application>Microsoft Macintosh PowerPoint</Application>
  <PresentationFormat>Geniş ekran</PresentationFormat>
  <Paragraphs>367</Paragraphs>
  <Slides>50</Slides>
  <Notes>50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50</vt:i4>
      </vt:variant>
    </vt:vector>
  </HeadingPairs>
  <TitlesOfParts>
    <vt:vector size="55" baseType="lpstr">
      <vt:lpstr>Arial</vt:lpstr>
      <vt:lpstr>Calibri</vt:lpstr>
      <vt:lpstr>Noto Sans Symbols</vt:lpstr>
      <vt:lpstr>Times New Roman</vt:lpstr>
      <vt:lpstr>Devre</vt:lpstr>
      <vt:lpstr>T.C.  BAHÇELİEVLER KAYMAKAMLIĞI İLÇE MİLLİ EĞİTİM MÜDÜRLÜĞÜ </vt:lpstr>
      <vt:lpstr>PowerPoint Sunusu</vt:lpstr>
      <vt:lpstr>              İSTANBUL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Our Fields</vt:lpstr>
      <vt:lpstr>Our Fields</vt:lpstr>
      <vt:lpstr>Our Fields</vt:lpstr>
      <vt:lpstr>Our Fields</vt:lpstr>
      <vt:lpstr>Our Fields</vt:lpstr>
      <vt:lpstr>Our Fields</vt:lpstr>
      <vt:lpstr>Our Fields</vt:lpstr>
      <vt:lpstr>Our Fields</vt:lpstr>
      <vt:lpstr>Our Fields</vt:lpstr>
      <vt:lpstr>Our Fields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PROJECTS</vt:lpstr>
      <vt:lpstr>PROJECTS</vt:lpstr>
      <vt:lpstr>PROJECTS</vt:lpstr>
      <vt:lpstr>PROJECTS</vt:lpstr>
      <vt:lpstr>PROJECTS</vt:lpstr>
      <vt:lpstr>PROJECTS</vt:lpstr>
      <vt:lpstr>WE ARE PROGRESSING WITH THE WISH TO DIRECT TURKEY AND THE FUTURE IN THE INDUSTRIAL AREAS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T.C  İVRİNDİ KAYMAKAMLIĞI İLÇE MİLLİ EĞİTİM MÜDÜRLÜĞÜ</dc:title>
  <dc:creator>lenovo</dc:creator>
  <cp:lastModifiedBy>aybey aksoy</cp:lastModifiedBy>
  <cp:revision>21</cp:revision>
  <dcterms:modified xsi:type="dcterms:W3CDTF">2022-07-07T13:23:26Z</dcterms:modified>
</cp:coreProperties>
</file>